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6"/>
  </p:notesMasterIdLst>
  <p:handoutMasterIdLst>
    <p:handoutMasterId r:id="rId57"/>
  </p:handoutMasterIdLst>
  <p:sldIdLst>
    <p:sldId id="256" r:id="rId5"/>
    <p:sldId id="259" r:id="rId6"/>
    <p:sldId id="271" r:id="rId7"/>
    <p:sldId id="269"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3" r:id="rId48"/>
    <p:sldId id="339" r:id="rId49"/>
    <p:sldId id="334" r:id="rId50"/>
    <p:sldId id="335" r:id="rId51"/>
    <p:sldId id="336" r:id="rId52"/>
    <p:sldId id="337" r:id="rId53"/>
    <p:sldId id="338" r:id="rId54"/>
    <p:sldId id="33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014067"/>
    <a:srgbClr val="014E7D"/>
    <a:srgbClr val="013657"/>
    <a:srgbClr val="01456F"/>
    <a:srgbClr val="014B79"/>
    <a:srgbClr val="0937C9"/>
    <a:srgbClr val="002774"/>
    <a:srgbClr val="929A4A"/>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74" autoAdjust="0"/>
  </p:normalViewPr>
  <p:slideViewPr>
    <p:cSldViewPr snapToGrid="0" showGuides="1">
      <p:cViewPr varScale="1">
        <p:scale>
          <a:sx n="77" d="100"/>
          <a:sy n="77" d="100"/>
        </p:scale>
        <p:origin x="444" y="90"/>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4/10/2021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4/10/2021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20743" r="20743"/>
          <a:stretch>
            <a:fillRect/>
          </a:stretch>
        </p:blipFill>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7622049" y="587656"/>
            <a:ext cx="4853573" cy="1616252"/>
          </a:xfrm>
        </p:spPr>
        <p:txBody>
          <a:bodyPr/>
          <a:lstStyle/>
          <a:p>
            <a:r>
              <a:rPr lang="en-US" dirty="0"/>
              <a:t>Rental </a:t>
            </a:r>
            <a:r>
              <a:rPr lang="en-US" dirty="0" err="1"/>
              <a:t>Kendaraan</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a:xfrm>
            <a:off x="6394499" y="2304117"/>
            <a:ext cx="4854339" cy="1257574"/>
          </a:xfrm>
        </p:spPr>
        <p:txBody>
          <a:bodyPr/>
          <a:lstStyle/>
          <a:p>
            <a:r>
              <a:rPr lang="en-US" dirty="0" err="1"/>
              <a:t>Kelompok</a:t>
            </a:r>
            <a:r>
              <a:rPr lang="en-US" dirty="0"/>
              <a:t> 1</a:t>
            </a:r>
          </a:p>
          <a:p>
            <a:pPr marL="342900" indent="-342900">
              <a:buFont typeface="Arial" panose="020B0604020202020204" pitchFamily="34" charset="0"/>
              <a:buChar char="•"/>
            </a:pPr>
            <a:r>
              <a:rPr lang="en-US" dirty="0"/>
              <a:t>Ilham </a:t>
            </a:r>
            <a:r>
              <a:rPr lang="en-US" dirty="0" err="1"/>
              <a:t>Rizki</a:t>
            </a:r>
            <a:r>
              <a:rPr lang="en-US" dirty="0"/>
              <a:t> </a:t>
            </a:r>
            <a:r>
              <a:rPr lang="en-US" dirty="0" err="1"/>
              <a:t>Hidayat</a:t>
            </a:r>
            <a:r>
              <a:rPr lang="en-US" dirty="0"/>
              <a:t> (1301184123)</a:t>
            </a:r>
          </a:p>
          <a:p>
            <a:pPr marL="342900" indent="-342900">
              <a:buFont typeface="Arial" panose="020B0604020202020204" pitchFamily="34" charset="0"/>
              <a:buChar char="•"/>
            </a:pPr>
            <a:r>
              <a:rPr lang="en-US" dirty="0" err="1"/>
              <a:t>Meyzo</a:t>
            </a:r>
            <a:r>
              <a:rPr lang="en-US" dirty="0"/>
              <a:t> Naufal </a:t>
            </a:r>
            <a:r>
              <a:rPr lang="en-US" dirty="0" err="1"/>
              <a:t>Romzi</a:t>
            </a:r>
            <a:r>
              <a:rPr lang="en-US" dirty="0"/>
              <a:t> (130118429)</a:t>
            </a:r>
          </a:p>
          <a:p>
            <a:pPr marL="342900" indent="-342900">
              <a:buFont typeface="Arial" panose="020B0604020202020204" pitchFamily="34" charset="0"/>
              <a:buChar char="•"/>
            </a:pPr>
            <a:r>
              <a:rPr lang="en-US" dirty="0" err="1"/>
              <a:t>Rachmat</a:t>
            </a:r>
            <a:r>
              <a:rPr lang="en-US" dirty="0"/>
              <a:t> </a:t>
            </a:r>
            <a:r>
              <a:rPr lang="en-US" dirty="0" err="1"/>
              <a:t>Dwi</a:t>
            </a:r>
            <a:r>
              <a:rPr lang="en-US" dirty="0"/>
              <a:t> Putra (1301180201)</a:t>
            </a:r>
          </a:p>
          <a:p>
            <a:pPr marL="342900" indent="-342900">
              <a:buFont typeface="Arial" panose="020B0604020202020204" pitchFamily="34" charset="0"/>
              <a:buChar char="•"/>
            </a:pPr>
            <a:r>
              <a:rPr lang="en-US" dirty="0" err="1"/>
              <a:t>Djafar</a:t>
            </a:r>
            <a:r>
              <a:rPr lang="en-US" dirty="0"/>
              <a:t> </a:t>
            </a:r>
            <a:r>
              <a:rPr lang="en-US" dirty="0" err="1"/>
              <a:t>Shiddieq</a:t>
            </a:r>
            <a:r>
              <a:rPr lang="en-US" dirty="0"/>
              <a:t> </a:t>
            </a:r>
            <a:r>
              <a:rPr lang="en-US" dirty="0" err="1"/>
              <a:t>Ritonga</a:t>
            </a:r>
            <a:r>
              <a:rPr lang="en-US" dirty="0"/>
              <a:t> (1301184367)</a:t>
            </a:r>
          </a:p>
          <a:p>
            <a:pPr marL="342900" indent="-342900">
              <a:buFont typeface="Arial" panose="020B0604020202020204" pitchFamily="34" charset="0"/>
              <a:buChar char="•"/>
            </a:pPr>
            <a:r>
              <a:rPr lang="en-US" dirty="0"/>
              <a:t>Arrhenius </a:t>
            </a:r>
            <a:r>
              <a:rPr lang="en-US" dirty="0" err="1"/>
              <a:t>Mrandal</a:t>
            </a:r>
            <a:r>
              <a:rPr lang="en-US" dirty="0"/>
              <a:t> (1301172727)</a:t>
            </a:r>
          </a:p>
        </p:txBody>
      </p:sp>
      <p:sp>
        <p:nvSpPr>
          <p:cNvPr id="4" name="TextBox 3">
            <a:extLst>
              <a:ext uri="{FF2B5EF4-FFF2-40B4-BE49-F238E27FC236}">
                <a16:creationId xmlns:a16="http://schemas.microsoft.com/office/drawing/2014/main" id="{8616EA58-0CBA-4DDB-99C3-A807071FEB66}"/>
              </a:ext>
            </a:extLst>
          </p:cNvPr>
          <p:cNvSpPr txBox="1"/>
          <p:nvPr/>
        </p:nvSpPr>
        <p:spPr>
          <a:xfrm>
            <a:off x="173270" y="5997056"/>
            <a:ext cx="3382027" cy="646331"/>
          </a:xfrm>
          <a:prstGeom prst="rect">
            <a:avLst/>
          </a:prstGeom>
          <a:noFill/>
        </p:spPr>
        <p:txBody>
          <a:bodyPr wrap="square" rtlCol="0">
            <a:spAutoFit/>
          </a:bodyPr>
          <a:lstStyle/>
          <a:p>
            <a:r>
              <a:rPr lang="en-US" dirty="0"/>
              <a:t>Video </a:t>
            </a:r>
            <a:r>
              <a:rPr lang="en-US" dirty="0" err="1"/>
              <a:t>Presentasi</a:t>
            </a:r>
            <a:r>
              <a:rPr lang="en-US" dirty="0"/>
              <a:t> : </a:t>
            </a:r>
          </a:p>
          <a:p>
            <a:r>
              <a:rPr lang="en-US" dirty="0"/>
              <a:t>https://youtu.be/QH7DFBrFHsw</a:t>
            </a: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a:t>
            </a:r>
            <a:r>
              <a:rPr lang="en-US" dirty="0" err="1"/>
              <a:t>Registrasi</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195907" y="188743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10</a:t>
            </a:fld>
            <a:endParaRPr lang="en-US" dirty="0"/>
          </a:p>
        </p:txBody>
      </p:sp>
      <p:pic>
        <p:nvPicPr>
          <p:cNvPr id="2" name="Picture 1">
            <a:extLst>
              <a:ext uri="{FF2B5EF4-FFF2-40B4-BE49-F238E27FC236}">
                <a16:creationId xmlns:a16="http://schemas.microsoft.com/office/drawing/2014/main" id="{B21A464C-5380-40E7-9AC3-4BC4F7D2F5E7}"/>
              </a:ext>
            </a:extLst>
          </p:cNvPr>
          <p:cNvPicPr>
            <a:picLocks noChangeAspect="1"/>
          </p:cNvPicPr>
          <p:nvPr/>
        </p:nvPicPr>
        <p:blipFill>
          <a:blip r:embed="rId2"/>
          <a:stretch>
            <a:fillRect/>
          </a:stretch>
        </p:blipFill>
        <p:spPr>
          <a:xfrm>
            <a:off x="518678" y="2488958"/>
            <a:ext cx="5245308" cy="809625"/>
          </a:xfrm>
          <a:prstGeom prst="rect">
            <a:avLst/>
          </a:prstGeom>
        </p:spPr>
      </p:pic>
      <p:pic>
        <p:nvPicPr>
          <p:cNvPr id="11" name="Picture 10">
            <a:extLst>
              <a:ext uri="{FF2B5EF4-FFF2-40B4-BE49-F238E27FC236}">
                <a16:creationId xmlns:a16="http://schemas.microsoft.com/office/drawing/2014/main" id="{619A6326-CA45-4111-A1A2-6A851D4ED9FE}"/>
              </a:ext>
            </a:extLst>
          </p:cNvPr>
          <p:cNvPicPr/>
          <p:nvPr/>
        </p:nvPicPr>
        <p:blipFill>
          <a:blip r:embed="rId3"/>
          <a:stretch>
            <a:fillRect/>
          </a:stretch>
        </p:blipFill>
        <p:spPr>
          <a:xfrm>
            <a:off x="6269261" y="2496325"/>
            <a:ext cx="5475289" cy="3500484"/>
          </a:xfrm>
          <a:prstGeom prst="rect">
            <a:avLst/>
          </a:prstGeom>
        </p:spPr>
      </p:pic>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9" y="3496614"/>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13" name="Picture 12">
            <a:extLst>
              <a:ext uri="{FF2B5EF4-FFF2-40B4-BE49-F238E27FC236}">
                <a16:creationId xmlns:a16="http://schemas.microsoft.com/office/drawing/2014/main" id="{33EB243C-0736-4A90-A7E1-F88FDFB6C3FD}"/>
              </a:ext>
            </a:extLst>
          </p:cNvPr>
          <p:cNvPicPr/>
          <p:nvPr/>
        </p:nvPicPr>
        <p:blipFill>
          <a:blip r:embed="rId4"/>
          <a:stretch>
            <a:fillRect/>
          </a:stretch>
        </p:blipFill>
        <p:spPr>
          <a:xfrm>
            <a:off x="283832" y="4144295"/>
            <a:ext cx="5715000" cy="1971675"/>
          </a:xfrm>
          <a:prstGeom prst="rect">
            <a:avLst/>
          </a:prstGeom>
        </p:spPr>
      </p:pic>
    </p:spTree>
    <p:extLst>
      <p:ext uri="{BB962C8B-B14F-4D97-AF65-F5344CB8AC3E}">
        <p14:creationId xmlns:p14="http://schemas.microsoft.com/office/powerpoint/2010/main" val="183229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&lt;Login&gt;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195907" y="188743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3" name="Picture 2">
            <a:extLst>
              <a:ext uri="{FF2B5EF4-FFF2-40B4-BE49-F238E27FC236}">
                <a16:creationId xmlns:a16="http://schemas.microsoft.com/office/drawing/2014/main" id="{360BA3A3-1EE3-4CFF-8ECA-B96ACE526A0C}"/>
              </a:ext>
            </a:extLst>
          </p:cNvPr>
          <p:cNvPicPr>
            <a:picLocks noChangeAspect="1"/>
          </p:cNvPicPr>
          <p:nvPr/>
        </p:nvPicPr>
        <p:blipFill>
          <a:blip r:embed="rId2"/>
          <a:stretch>
            <a:fillRect/>
          </a:stretch>
        </p:blipFill>
        <p:spPr>
          <a:xfrm>
            <a:off x="283831" y="2343127"/>
            <a:ext cx="5457825" cy="800100"/>
          </a:xfrm>
          <a:prstGeom prst="rect">
            <a:avLst/>
          </a:prstGeom>
        </p:spPr>
      </p:pic>
      <p:pic>
        <p:nvPicPr>
          <p:cNvPr id="18" name="Picture 17">
            <a:extLst>
              <a:ext uri="{FF2B5EF4-FFF2-40B4-BE49-F238E27FC236}">
                <a16:creationId xmlns:a16="http://schemas.microsoft.com/office/drawing/2014/main" id="{5415373A-66EB-4C87-BABD-FC5FED7BCF40}"/>
              </a:ext>
            </a:extLst>
          </p:cNvPr>
          <p:cNvPicPr/>
          <p:nvPr/>
        </p:nvPicPr>
        <p:blipFill>
          <a:blip r:embed="rId3"/>
          <a:stretch>
            <a:fillRect/>
          </a:stretch>
        </p:blipFill>
        <p:spPr>
          <a:xfrm>
            <a:off x="6269263" y="2329712"/>
            <a:ext cx="5593174" cy="3786257"/>
          </a:xfrm>
          <a:prstGeom prst="rect">
            <a:avLst/>
          </a:prstGeom>
        </p:spPr>
      </p:pic>
      <p:pic>
        <p:nvPicPr>
          <p:cNvPr id="22" name="Picture 21">
            <a:extLst>
              <a:ext uri="{FF2B5EF4-FFF2-40B4-BE49-F238E27FC236}">
                <a16:creationId xmlns:a16="http://schemas.microsoft.com/office/drawing/2014/main" id="{6C7C3491-6845-40BD-B2C6-4CC501853632}"/>
              </a:ext>
            </a:extLst>
          </p:cNvPr>
          <p:cNvPicPr/>
          <p:nvPr/>
        </p:nvPicPr>
        <p:blipFill>
          <a:blip r:embed="rId4"/>
          <a:stretch>
            <a:fillRect/>
          </a:stretch>
        </p:blipFill>
        <p:spPr>
          <a:xfrm>
            <a:off x="232403" y="3606292"/>
            <a:ext cx="5560682" cy="2807070"/>
          </a:xfrm>
          <a:prstGeom prst="rect">
            <a:avLst/>
          </a:prstGeom>
        </p:spPr>
      </p:pic>
    </p:spTree>
    <p:extLst>
      <p:ext uri="{BB962C8B-B14F-4D97-AF65-F5344CB8AC3E}">
        <p14:creationId xmlns:p14="http://schemas.microsoft.com/office/powerpoint/2010/main" val="53024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a:t>
            </a:r>
            <a:r>
              <a:rPr lang="en-US" dirty="0" err="1"/>
              <a:t>Pemesanan</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195907" y="188743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12</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2" name="Picture 1">
            <a:extLst>
              <a:ext uri="{FF2B5EF4-FFF2-40B4-BE49-F238E27FC236}">
                <a16:creationId xmlns:a16="http://schemas.microsoft.com/office/drawing/2014/main" id="{D9A3FC51-017C-4708-8504-E24FB71DB6CB}"/>
              </a:ext>
            </a:extLst>
          </p:cNvPr>
          <p:cNvPicPr>
            <a:picLocks noChangeAspect="1"/>
          </p:cNvPicPr>
          <p:nvPr/>
        </p:nvPicPr>
        <p:blipFill>
          <a:blip r:embed="rId2"/>
          <a:stretch>
            <a:fillRect/>
          </a:stretch>
        </p:blipFill>
        <p:spPr>
          <a:xfrm>
            <a:off x="293356" y="2366065"/>
            <a:ext cx="5438775" cy="790575"/>
          </a:xfrm>
          <a:prstGeom prst="rect">
            <a:avLst/>
          </a:prstGeom>
        </p:spPr>
      </p:pic>
      <p:pic>
        <p:nvPicPr>
          <p:cNvPr id="13" name="Picture 12">
            <a:extLst>
              <a:ext uri="{FF2B5EF4-FFF2-40B4-BE49-F238E27FC236}">
                <a16:creationId xmlns:a16="http://schemas.microsoft.com/office/drawing/2014/main" id="{90FCB121-DF27-45EB-B419-FB30CE850916}"/>
              </a:ext>
            </a:extLst>
          </p:cNvPr>
          <p:cNvPicPr/>
          <p:nvPr/>
        </p:nvPicPr>
        <p:blipFill>
          <a:blip r:embed="rId3"/>
          <a:stretch>
            <a:fillRect/>
          </a:stretch>
        </p:blipFill>
        <p:spPr>
          <a:xfrm>
            <a:off x="6070600" y="2323968"/>
            <a:ext cx="5673952" cy="4032381"/>
          </a:xfrm>
          <a:prstGeom prst="rect">
            <a:avLst/>
          </a:prstGeom>
        </p:spPr>
      </p:pic>
      <p:pic>
        <p:nvPicPr>
          <p:cNvPr id="16" name="Picture 15">
            <a:extLst>
              <a:ext uri="{FF2B5EF4-FFF2-40B4-BE49-F238E27FC236}">
                <a16:creationId xmlns:a16="http://schemas.microsoft.com/office/drawing/2014/main" id="{DA084030-62FF-44C4-89F9-D78989200E80}"/>
              </a:ext>
            </a:extLst>
          </p:cNvPr>
          <p:cNvPicPr/>
          <p:nvPr/>
        </p:nvPicPr>
        <p:blipFill>
          <a:blip r:embed="rId4"/>
          <a:stretch>
            <a:fillRect/>
          </a:stretch>
        </p:blipFill>
        <p:spPr>
          <a:xfrm>
            <a:off x="179056" y="3606291"/>
            <a:ext cx="5553075" cy="2750058"/>
          </a:xfrm>
          <a:prstGeom prst="rect">
            <a:avLst/>
          </a:prstGeom>
        </p:spPr>
      </p:pic>
    </p:spTree>
    <p:extLst>
      <p:ext uri="{BB962C8B-B14F-4D97-AF65-F5344CB8AC3E}">
        <p14:creationId xmlns:p14="http://schemas.microsoft.com/office/powerpoint/2010/main" val="198957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a:t>
            </a:r>
            <a:r>
              <a:rPr lang="en-US" dirty="0" err="1"/>
              <a:t>Pembayaran</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7094741" y="191475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13</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3" name="Picture 2">
            <a:extLst>
              <a:ext uri="{FF2B5EF4-FFF2-40B4-BE49-F238E27FC236}">
                <a16:creationId xmlns:a16="http://schemas.microsoft.com/office/drawing/2014/main" id="{A93D5E68-F9D8-42F7-9F04-A6B9634609CB}"/>
              </a:ext>
            </a:extLst>
          </p:cNvPr>
          <p:cNvPicPr>
            <a:picLocks noChangeAspect="1"/>
          </p:cNvPicPr>
          <p:nvPr/>
        </p:nvPicPr>
        <p:blipFill>
          <a:blip r:embed="rId2"/>
          <a:stretch>
            <a:fillRect/>
          </a:stretch>
        </p:blipFill>
        <p:spPr>
          <a:xfrm>
            <a:off x="226680" y="2265301"/>
            <a:ext cx="5457825" cy="933450"/>
          </a:xfrm>
          <a:prstGeom prst="rect">
            <a:avLst/>
          </a:prstGeom>
        </p:spPr>
      </p:pic>
      <p:pic>
        <p:nvPicPr>
          <p:cNvPr id="18" name="Picture 17">
            <a:extLst>
              <a:ext uri="{FF2B5EF4-FFF2-40B4-BE49-F238E27FC236}">
                <a16:creationId xmlns:a16="http://schemas.microsoft.com/office/drawing/2014/main" id="{1F839F9E-2D71-496F-A655-0FB6DA2B972D}"/>
              </a:ext>
            </a:extLst>
          </p:cNvPr>
          <p:cNvPicPr/>
          <p:nvPr/>
        </p:nvPicPr>
        <p:blipFill>
          <a:blip r:embed="rId3"/>
          <a:stretch>
            <a:fillRect/>
          </a:stretch>
        </p:blipFill>
        <p:spPr>
          <a:xfrm>
            <a:off x="7094741" y="2665907"/>
            <a:ext cx="4318930" cy="3574330"/>
          </a:xfrm>
          <a:prstGeom prst="rect">
            <a:avLst/>
          </a:prstGeom>
        </p:spPr>
      </p:pic>
      <p:pic>
        <p:nvPicPr>
          <p:cNvPr id="22" name="Picture 21">
            <a:extLst>
              <a:ext uri="{FF2B5EF4-FFF2-40B4-BE49-F238E27FC236}">
                <a16:creationId xmlns:a16="http://schemas.microsoft.com/office/drawing/2014/main" id="{8E30ADEF-144B-4113-9E09-0CC4F3ECA314}"/>
              </a:ext>
            </a:extLst>
          </p:cNvPr>
          <p:cNvPicPr/>
          <p:nvPr/>
        </p:nvPicPr>
        <p:blipFill>
          <a:blip r:embed="rId4"/>
          <a:stretch>
            <a:fillRect/>
          </a:stretch>
        </p:blipFill>
        <p:spPr>
          <a:xfrm>
            <a:off x="277299" y="3702777"/>
            <a:ext cx="6490893" cy="2537460"/>
          </a:xfrm>
          <a:prstGeom prst="rect">
            <a:avLst/>
          </a:prstGeom>
        </p:spPr>
      </p:pic>
    </p:spTree>
    <p:extLst>
      <p:ext uri="{BB962C8B-B14F-4D97-AF65-F5344CB8AC3E}">
        <p14:creationId xmlns:p14="http://schemas.microsoft.com/office/powerpoint/2010/main" val="166434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&lt;Login Admin&gt;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7094741" y="191475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14</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2" name="Picture 1">
            <a:extLst>
              <a:ext uri="{FF2B5EF4-FFF2-40B4-BE49-F238E27FC236}">
                <a16:creationId xmlns:a16="http://schemas.microsoft.com/office/drawing/2014/main" id="{4DD84186-95D0-4D6F-A92B-13AD3032AC14}"/>
              </a:ext>
            </a:extLst>
          </p:cNvPr>
          <p:cNvPicPr>
            <a:picLocks noChangeAspect="1"/>
          </p:cNvPicPr>
          <p:nvPr/>
        </p:nvPicPr>
        <p:blipFill>
          <a:blip r:embed="rId2"/>
          <a:stretch>
            <a:fillRect/>
          </a:stretch>
        </p:blipFill>
        <p:spPr>
          <a:xfrm>
            <a:off x="366817" y="2305707"/>
            <a:ext cx="5391150" cy="809625"/>
          </a:xfrm>
          <a:prstGeom prst="rect">
            <a:avLst/>
          </a:prstGeom>
        </p:spPr>
      </p:pic>
      <p:pic>
        <p:nvPicPr>
          <p:cNvPr id="13" name="Picture 12">
            <a:extLst>
              <a:ext uri="{FF2B5EF4-FFF2-40B4-BE49-F238E27FC236}">
                <a16:creationId xmlns:a16="http://schemas.microsoft.com/office/drawing/2014/main" id="{61B88F75-45B1-4300-9AFA-D4CC3926F9FC}"/>
              </a:ext>
            </a:extLst>
          </p:cNvPr>
          <p:cNvPicPr/>
          <p:nvPr/>
        </p:nvPicPr>
        <p:blipFill>
          <a:blip r:embed="rId3"/>
          <a:stretch>
            <a:fillRect/>
          </a:stretch>
        </p:blipFill>
        <p:spPr>
          <a:xfrm>
            <a:off x="6142302" y="2586990"/>
            <a:ext cx="5711168" cy="3769360"/>
          </a:xfrm>
          <a:prstGeom prst="rect">
            <a:avLst/>
          </a:prstGeom>
        </p:spPr>
      </p:pic>
      <p:pic>
        <p:nvPicPr>
          <p:cNvPr id="16" name="Picture 15">
            <a:extLst>
              <a:ext uri="{FF2B5EF4-FFF2-40B4-BE49-F238E27FC236}">
                <a16:creationId xmlns:a16="http://schemas.microsoft.com/office/drawing/2014/main" id="{645FD87D-AEE0-4228-A023-433A0CE6123E}"/>
              </a:ext>
            </a:extLst>
          </p:cNvPr>
          <p:cNvPicPr/>
          <p:nvPr/>
        </p:nvPicPr>
        <p:blipFill>
          <a:blip r:embed="rId4"/>
          <a:stretch>
            <a:fillRect/>
          </a:stretch>
        </p:blipFill>
        <p:spPr>
          <a:xfrm>
            <a:off x="304802" y="3543300"/>
            <a:ext cx="5532662" cy="2813050"/>
          </a:xfrm>
          <a:prstGeom prst="rect">
            <a:avLst/>
          </a:prstGeom>
        </p:spPr>
      </p:pic>
    </p:spTree>
    <p:extLst>
      <p:ext uri="{BB962C8B-B14F-4D97-AF65-F5344CB8AC3E}">
        <p14:creationId xmlns:p14="http://schemas.microsoft.com/office/powerpoint/2010/main" val="211637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a:t>
            </a:r>
            <a:r>
              <a:rPr lang="en-US" dirty="0" err="1"/>
              <a:t>Tambah</a:t>
            </a:r>
            <a:r>
              <a:rPr lang="en-US" dirty="0"/>
              <a:t> </a:t>
            </a:r>
            <a:r>
              <a:rPr lang="en-US" dirty="0" err="1"/>
              <a:t>Kendaraan</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7094741" y="191475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15</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2" name="Picture 1">
            <a:extLst>
              <a:ext uri="{FF2B5EF4-FFF2-40B4-BE49-F238E27FC236}">
                <a16:creationId xmlns:a16="http://schemas.microsoft.com/office/drawing/2014/main" id="{8C7EFA47-C1E5-47B3-9418-50BC5D5E12F6}"/>
              </a:ext>
            </a:extLst>
          </p:cNvPr>
          <p:cNvPicPr>
            <a:picLocks noChangeAspect="1"/>
          </p:cNvPicPr>
          <p:nvPr/>
        </p:nvPicPr>
        <p:blipFill>
          <a:blip r:embed="rId2"/>
          <a:stretch>
            <a:fillRect/>
          </a:stretch>
        </p:blipFill>
        <p:spPr>
          <a:xfrm>
            <a:off x="338530" y="2328840"/>
            <a:ext cx="5467350" cy="828675"/>
          </a:xfrm>
          <a:prstGeom prst="rect">
            <a:avLst/>
          </a:prstGeom>
        </p:spPr>
      </p:pic>
      <p:pic>
        <p:nvPicPr>
          <p:cNvPr id="13" name="Picture 12">
            <a:extLst>
              <a:ext uri="{FF2B5EF4-FFF2-40B4-BE49-F238E27FC236}">
                <a16:creationId xmlns:a16="http://schemas.microsoft.com/office/drawing/2014/main" id="{D2ED2C7E-D37A-489A-9B22-92A4ACE7010E}"/>
              </a:ext>
            </a:extLst>
          </p:cNvPr>
          <p:cNvPicPr/>
          <p:nvPr/>
        </p:nvPicPr>
        <p:blipFill>
          <a:blip r:embed="rId3"/>
          <a:stretch>
            <a:fillRect/>
          </a:stretch>
        </p:blipFill>
        <p:spPr>
          <a:xfrm>
            <a:off x="206632" y="3623129"/>
            <a:ext cx="6121400" cy="2498090"/>
          </a:xfrm>
          <a:prstGeom prst="rect">
            <a:avLst/>
          </a:prstGeom>
        </p:spPr>
      </p:pic>
      <p:pic>
        <p:nvPicPr>
          <p:cNvPr id="16" name="Picture 15">
            <a:extLst>
              <a:ext uri="{FF2B5EF4-FFF2-40B4-BE49-F238E27FC236}">
                <a16:creationId xmlns:a16="http://schemas.microsoft.com/office/drawing/2014/main" id="{B87AAC02-35EE-4290-ABB2-E9308333B98E}"/>
              </a:ext>
            </a:extLst>
          </p:cNvPr>
          <p:cNvPicPr/>
          <p:nvPr/>
        </p:nvPicPr>
        <p:blipFill>
          <a:blip r:embed="rId4"/>
          <a:stretch>
            <a:fillRect/>
          </a:stretch>
        </p:blipFill>
        <p:spPr>
          <a:xfrm>
            <a:off x="6614129" y="2372689"/>
            <a:ext cx="5011814" cy="3913812"/>
          </a:xfrm>
          <a:prstGeom prst="rect">
            <a:avLst/>
          </a:prstGeom>
        </p:spPr>
      </p:pic>
    </p:spTree>
    <p:extLst>
      <p:ext uri="{BB962C8B-B14F-4D97-AF65-F5344CB8AC3E}">
        <p14:creationId xmlns:p14="http://schemas.microsoft.com/office/powerpoint/2010/main" val="482019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&lt;Update </a:t>
            </a:r>
            <a:r>
              <a:rPr lang="en-US" dirty="0" err="1"/>
              <a:t>Kendaraan</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7094741" y="191475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16</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2" name="Picture 1">
            <a:extLst>
              <a:ext uri="{FF2B5EF4-FFF2-40B4-BE49-F238E27FC236}">
                <a16:creationId xmlns:a16="http://schemas.microsoft.com/office/drawing/2014/main" id="{8C7EFA47-C1E5-47B3-9418-50BC5D5E12F6}"/>
              </a:ext>
            </a:extLst>
          </p:cNvPr>
          <p:cNvPicPr>
            <a:picLocks noChangeAspect="1"/>
          </p:cNvPicPr>
          <p:nvPr/>
        </p:nvPicPr>
        <p:blipFill>
          <a:blip r:embed="rId2"/>
          <a:stretch>
            <a:fillRect/>
          </a:stretch>
        </p:blipFill>
        <p:spPr>
          <a:xfrm>
            <a:off x="338530" y="2328840"/>
            <a:ext cx="5467350" cy="828675"/>
          </a:xfrm>
          <a:prstGeom prst="rect">
            <a:avLst/>
          </a:prstGeom>
        </p:spPr>
      </p:pic>
      <p:pic>
        <p:nvPicPr>
          <p:cNvPr id="18" name="Picture 17">
            <a:extLst>
              <a:ext uri="{FF2B5EF4-FFF2-40B4-BE49-F238E27FC236}">
                <a16:creationId xmlns:a16="http://schemas.microsoft.com/office/drawing/2014/main" id="{454B2F31-705F-40D3-9563-8C3640FEC6B4}"/>
              </a:ext>
            </a:extLst>
          </p:cNvPr>
          <p:cNvPicPr/>
          <p:nvPr/>
        </p:nvPicPr>
        <p:blipFill>
          <a:blip r:embed="rId3"/>
          <a:stretch>
            <a:fillRect/>
          </a:stretch>
        </p:blipFill>
        <p:spPr>
          <a:xfrm>
            <a:off x="338530" y="3606291"/>
            <a:ext cx="6121400" cy="2498090"/>
          </a:xfrm>
          <a:prstGeom prst="rect">
            <a:avLst/>
          </a:prstGeom>
        </p:spPr>
      </p:pic>
      <p:pic>
        <p:nvPicPr>
          <p:cNvPr id="22" name="Picture 21">
            <a:extLst>
              <a:ext uri="{FF2B5EF4-FFF2-40B4-BE49-F238E27FC236}">
                <a16:creationId xmlns:a16="http://schemas.microsoft.com/office/drawing/2014/main" id="{38855BE9-8980-4091-B595-2A97562EA75F}"/>
              </a:ext>
            </a:extLst>
          </p:cNvPr>
          <p:cNvPicPr/>
          <p:nvPr/>
        </p:nvPicPr>
        <p:blipFill>
          <a:blip r:embed="rId4"/>
          <a:stretch>
            <a:fillRect/>
          </a:stretch>
        </p:blipFill>
        <p:spPr>
          <a:xfrm>
            <a:off x="6651087" y="2328840"/>
            <a:ext cx="5358577" cy="3775541"/>
          </a:xfrm>
          <a:prstGeom prst="rect">
            <a:avLst/>
          </a:prstGeom>
        </p:spPr>
      </p:pic>
    </p:spTree>
    <p:extLst>
      <p:ext uri="{BB962C8B-B14F-4D97-AF65-F5344CB8AC3E}">
        <p14:creationId xmlns:p14="http://schemas.microsoft.com/office/powerpoint/2010/main" val="2374263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Usecase</a:t>
            </a:r>
            <a:r>
              <a:rPr lang="en-US" dirty="0"/>
              <a:t> &lt;Delete </a:t>
            </a:r>
            <a:r>
              <a:rPr lang="en-US" dirty="0" err="1"/>
              <a:t>Kendaraan</a:t>
            </a:r>
            <a:r>
              <a:rPr lang="en-US" dirty="0"/>
              <a:t>&gt;</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Identifikasi</a:t>
            </a:r>
            <a:r>
              <a:rPr lang="en-US" dirty="0"/>
              <a:t> Kelas</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7094741" y="1914750"/>
            <a:ext cx="5475600" cy="457938"/>
          </a:xfrm>
        </p:spPr>
        <p:txBody>
          <a:bodyPr>
            <a:normAutofit fontScale="92500" lnSpcReduction="10000"/>
          </a:bodyPr>
          <a:lstStyle/>
          <a:p>
            <a:r>
              <a:rPr lang="en-US" dirty="0"/>
              <a:t>Sequence Diagram</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17</a:t>
            </a:fld>
            <a:endParaRPr lang="en-US" dirty="0"/>
          </a:p>
        </p:txBody>
      </p:sp>
      <p:sp>
        <p:nvSpPr>
          <p:cNvPr id="12" name="Text Placeholder 14">
            <a:extLst>
              <a:ext uri="{FF2B5EF4-FFF2-40B4-BE49-F238E27FC236}">
                <a16:creationId xmlns:a16="http://schemas.microsoft.com/office/drawing/2014/main" id="{9A5037FF-B502-4582-8864-B1E91AB27C07}"/>
              </a:ext>
            </a:extLst>
          </p:cNvPr>
          <p:cNvSpPr txBox="1">
            <a:spLocks/>
          </p:cNvSpPr>
          <p:nvPr/>
        </p:nvSpPr>
        <p:spPr>
          <a:xfrm>
            <a:off x="447448" y="3156641"/>
            <a:ext cx="5475290" cy="449650"/>
          </a:xfrm>
          <a:prstGeom prst="rect">
            <a:avLst/>
          </a:prstGeom>
        </p:spPr>
        <p:txBody>
          <a:bodyPr anchor="b">
            <a:normAutofit fontScale="92500" lnSpcReduction="10000"/>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Diagram Kelas</a:t>
            </a:r>
          </a:p>
        </p:txBody>
      </p:sp>
      <p:pic>
        <p:nvPicPr>
          <p:cNvPr id="2" name="Picture 1">
            <a:extLst>
              <a:ext uri="{FF2B5EF4-FFF2-40B4-BE49-F238E27FC236}">
                <a16:creationId xmlns:a16="http://schemas.microsoft.com/office/drawing/2014/main" id="{8C7EFA47-C1E5-47B3-9418-50BC5D5E12F6}"/>
              </a:ext>
            </a:extLst>
          </p:cNvPr>
          <p:cNvPicPr>
            <a:picLocks noChangeAspect="1"/>
          </p:cNvPicPr>
          <p:nvPr/>
        </p:nvPicPr>
        <p:blipFill>
          <a:blip r:embed="rId2"/>
          <a:stretch>
            <a:fillRect/>
          </a:stretch>
        </p:blipFill>
        <p:spPr>
          <a:xfrm>
            <a:off x="338530" y="2328840"/>
            <a:ext cx="5467350" cy="828675"/>
          </a:xfrm>
          <a:prstGeom prst="rect">
            <a:avLst/>
          </a:prstGeom>
        </p:spPr>
      </p:pic>
      <p:pic>
        <p:nvPicPr>
          <p:cNvPr id="13" name="Picture 12">
            <a:extLst>
              <a:ext uri="{FF2B5EF4-FFF2-40B4-BE49-F238E27FC236}">
                <a16:creationId xmlns:a16="http://schemas.microsoft.com/office/drawing/2014/main" id="{C294B0D3-6708-4724-9EDA-F792FC918B5B}"/>
              </a:ext>
            </a:extLst>
          </p:cNvPr>
          <p:cNvPicPr/>
          <p:nvPr/>
        </p:nvPicPr>
        <p:blipFill>
          <a:blip r:embed="rId3"/>
          <a:stretch>
            <a:fillRect/>
          </a:stretch>
        </p:blipFill>
        <p:spPr>
          <a:xfrm>
            <a:off x="338530" y="3700486"/>
            <a:ext cx="6121400" cy="2498090"/>
          </a:xfrm>
          <a:prstGeom prst="rect">
            <a:avLst/>
          </a:prstGeom>
        </p:spPr>
      </p:pic>
      <p:pic>
        <p:nvPicPr>
          <p:cNvPr id="16" name="Picture 15">
            <a:extLst>
              <a:ext uri="{FF2B5EF4-FFF2-40B4-BE49-F238E27FC236}">
                <a16:creationId xmlns:a16="http://schemas.microsoft.com/office/drawing/2014/main" id="{4EA2E213-DFFE-47DF-9538-DB3A833AEB9F}"/>
              </a:ext>
            </a:extLst>
          </p:cNvPr>
          <p:cNvPicPr/>
          <p:nvPr/>
        </p:nvPicPr>
        <p:blipFill>
          <a:blip r:embed="rId4"/>
          <a:stretch>
            <a:fillRect/>
          </a:stretch>
        </p:blipFill>
        <p:spPr>
          <a:xfrm>
            <a:off x="6758213" y="2363331"/>
            <a:ext cx="5316765" cy="3835245"/>
          </a:xfrm>
          <a:prstGeom prst="rect">
            <a:avLst/>
          </a:prstGeom>
        </p:spPr>
      </p:pic>
    </p:spTree>
    <p:extLst>
      <p:ext uri="{BB962C8B-B14F-4D97-AF65-F5344CB8AC3E}">
        <p14:creationId xmlns:p14="http://schemas.microsoft.com/office/powerpoint/2010/main" val="895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a:t>
            </a:r>
            <a:r>
              <a:rPr lang="en-US" dirty="0" err="1"/>
              <a:t>Kendaraan</a:t>
            </a:r>
            <a:r>
              <a:rPr lang="en-US" dirty="0"/>
              <a:t>&gt;</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494213" y="1892411"/>
            <a:ext cx="5475600" cy="457938"/>
          </a:xfrm>
        </p:spPr>
        <p:txBody>
          <a:bodyPr>
            <a:normAutofit fontScale="92500" lnSpcReduction="10000"/>
          </a:bodyPr>
          <a:lstStyle/>
          <a:p>
            <a:r>
              <a:rPr lang="en-US" dirty="0"/>
              <a:t>Kelas &lt;</a:t>
            </a:r>
            <a:r>
              <a:rPr lang="en-US" dirty="0" err="1"/>
              <a:t>Konsumen</a:t>
            </a:r>
            <a:r>
              <a:rPr lang="en-US" dirty="0"/>
              <a:t>&gt;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18</a:t>
            </a:fld>
            <a:endParaRPr lang="en-US" dirty="0"/>
          </a:p>
        </p:txBody>
      </p:sp>
      <p:pic>
        <p:nvPicPr>
          <p:cNvPr id="3" name="Picture 2">
            <a:extLst>
              <a:ext uri="{FF2B5EF4-FFF2-40B4-BE49-F238E27FC236}">
                <a16:creationId xmlns:a16="http://schemas.microsoft.com/office/drawing/2014/main" id="{254AFF7C-A971-4781-9D85-B5B043B1D9FB}"/>
              </a:ext>
            </a:extLst>
          </p:cNvPr>
          <p:cNvPicPr>
            <a:picLocks noChangeAspect="1"/>
          </p:cNvPicPr>
          <p:nvPr/>
        </p:nvPicPr>
        <p:blipFill>
          <a:blip r:embed="rId2"/>
          <a:stretch>
            <a:fillRect/>
          </a:stretch>
        </p:blipFill>
        <p:spPr>
          <a:xfrm>
            <a:off x="271719" y="2653392"/>
            <a:ext cx="5741455" cy="3359071"/>
          </a:xfrm>
          <a:prstGeom prst="rect">
            <a:avLst/>
          </a:prstGeom>
        </p:spPr>
      </p:pic>
      <p:pic>
        <p:nvPicPr>
          <p:cNvPr id="4" name="Picture 3">
            <a:extLst>
              <a:ext uri="{FF2B5EF4-FFF2-40B4-BE49-F238E27FC236}">
                <a16:creationId xmlns:a16="http://schemas.microsoft.com/office/drawing/2014/main" id="{943FFC06-27E1-4426-822A-5D6456A74598}"/>
              </a:ext>
            </a:extLst>
          </p:cNvPr>
          <p:cNvPicPr>
            <a:picLocks noChangeAspect="1"/>
          </p:cNvPicPr>
          <p:nvPr/>
        </p:nvPicPr>
        <p:blipFill>
          <a:blip r:embed="rId3"/>
          <a:stretch>
            <a:fillRect/>
          </a:stretch>
        </p:blipFill>
        <p:spPr>
          <a:xfrm>
            <a:off x="6494213" y="2483914"/>
            <a:ext cx="5022871" cy="3645761"/>
          </a:xfrm>
          <a:prstGeom prst="rect">
            <a:avLst/>
          </a:prstGeom>
        </p:spPr>
      </p:pic>
    </p:spTree>
    <p:extLst>
      <p:ext uri="{BB962C8B-B14F-4D97-AF65-F5344CB8AC3E}">
        <p14:creationId xmlns:p14="http://schemas.microsoft.com/office/powerpoint/2010/main" val="246099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a:t>
            </a:r>
            <a:r>
              <a:rPr lang="en-US" dirty="0" err="1"/>
              <a:t>Pesanan</a:t>
            </a:r>
            <a:r>
              <a:rPr lang="en-US" dirty="0"/>
              <a:t>&gt;</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494213" y="1892411"/>
            <a:ext cx="5475600" cy="457938"/>
          </a:xfrm>
        </p:spPr>
        <p:txBody>
          <a:bodyPr>
            <a:normAutofit fontScale="92500" lnSpcReduction="10000"/>
          </a:bodyPr>
          <a:lstStyle/>
          <a:p>
            <a:r>
              <a:rPr lang="en-US" dirty="0"/>
              <a:t>Kelas &lt;Admin&gt;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19</a:t>
            </a:fld>
            <a:endParaRPr lang="en-US" dirty="0"/>
          </a:p>
        </p:txBody>
      </p:sp>
      <p:pic>
        <p:nvPicPr>
          <p:cNvPr id="2" name="Picture 1">
            <a:extLst>
              <a:ext uri="{FF2B5EF4-FFF2-40B4-BE49-F238E27FC236}">
                <a16:creationId xmlns:a16="http://schemas.microsoft.com/office/drawing/2014/main" id="{074201F9-EA69-4251-A07A-FD3C111DB73C}"/>
              </a:ext>
            </a:extLst>
          </p:cNvPr>
          <p:cNvPicPr>
            <a:picLocks noChangeAspect="1"/>
          </p:cNvPicPr>
          <p:nvPr/>
        </p:nvPicPr>
        <p:blipFill>
          <a:blip r:embed="rId2"/>
          <a:stretch>
            <a:fillRect/>
          </a:stretch>
        </p:blipFill>
        <p:spPr>
          <a:xfrm>
            <a:off x="161925" y="2483914"/>
            <a:ext cx="5934075" cy="1333500"/>
          </a:xfrm>
          <a:prstGeom prst="rect">
            <a:avLst/>
          </a:prstGeom>
        </p:spPr>
      </p:pic>
      <p:pic>
        <p:nvPicPr>
          <p:cNvPr id="5" name="Picture 4">
            <a:extLst>
              <a:ext uri="{FF2B5EF4-FFF2-40B4-BE49-F238E27FC236}">
                <a16:creationId xmlns:a16="http://schemas.microsoft.com/office/drawing/2014/main" id="{51E363B4-E4F8-4DDC-B802-E251E3B1D3B2}"/>
              </a:ext>
            </a:extLst>
          </p:cNvPr>
          <p:cNvPicPr>
            <a:picLocks noChangeAspect="1"/>
          </p:cNvPicPr>
          <p:nvPr/>
        </p:nvPicPr>
        <p:blipFill>
          <a:blip r:embed="rId3"/>
          <a:stretch>
            <a:fillRect/>
          </a:stretch>
        </p:blipFill>
        <p:spPr>
          <a:xfrm>
            <a:off x="6367462" y="2481262"/>
            <a:ext cx="5323795" cy="1689689"/>
          </a:xfrm>
          <a:prstGeom prst="rect">
            <a:avLst/>
          </a:prstGeom>
        </p:spPr>
      </p:pic>
    </p:spTree>
    <p:extLst>
      <p:ext uri="{BB962C8B-B14F-4D97-AF65-F5344CB8AC3E}">
        <p14:creationId xmlns:p14="http://schemas.microsoft.com/office/powerpoint/2010/main" val="384831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338530" y="1322962"/>
            <a:ext cx="7342622" cy="1215566"/>
          </a:xfrm>
        </p:spPr>
        <p:txBody>
          <a:bodyPr/>
          <a:lstStyle/>
          <a:p>
            <a:r>
              <a:rPr lang="en-US" dirty="0" err="1"/>
              <a:t>Pendahuluan</a:t>
            </a:r>
            <a:endParaRPr lang="en-US" b="0" dirty="0"/>
          </a:p>
        </p:txBody>
      </p:sp>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338530" y="2846232"/>
            <a:ext cx="5915313" cy="3867128"/>
          </a:xfrm>
        </p:spPr>
        <p:txBody>
          <a:bodyPr>
            <a:normAutofit/>
          </a:bodyPr>
          <a:lstStyle/>
          <a:p>
            <a:pPr marL="0" lvl="0" indent="0">
              <a:buNone/>
            </a:pPr>
            <a:r>
              <a:rPr lang="en-US" dirty="0" err="1"/>
              <a:t>Presentasi</a:t>
            </a:r>
            <a:r>
              <a:rPr lang="en-US" dirty="0"/>
              <a:t> </a:t>
            </a:r>
            <a:r>
              <a:rPr lang="en-US" dirty="0" err="1"/>
              <a:t>ini</a:t>
            </a:r>
            <a:r>
              <a:rPr lang="en-US" dirty="0"/>
              <a:t> </a:t>
            </a:r>
            <a:r>
              <a:rPr lang="en-US" dirty="0" err="1"/>
              <a:t>berisi</a:t>
            </a:r>
            <a:r>
              <a:rPr lang="en-US" dirty="0"/>
              <a:t> </a:t>
            </a:r>
            <a:r>
              <a:rPr lang="en-US" dirty="0" err="1"/>
              <a:t>penjelasan</a:t>
            </a:r>
            <a:r>
              <a:rPr lang="en-US" dirty="0"/>
              <a:t> </a:t>
            </a:r>
            <a:r>
              <a:rPr lang="en-US" dirty="0" err="1"/>
              <a:t>mengenai</a:t>
            </a:r>
            <a:r>
              <a:rPr lang="en-US" dirty="0"/>
              <a:t> SKPL dan DPPL </a:t>
            </a:r>
            <a:r>
              <a:rPr lang="en-US" dirty="0" err="1"/>
              <a:t>untuk</a:t>
            </a:r>
            <a:r>
              <a:rPr lang="en-US" dirty="0"/>
              <a:t> </a:t>
            </a:r>
            <a:r>
              <a:rPr lang="en-US" dirty="0" err="1"/>
              <a:t>Sistem</a:t>
            </a:r>
            <a:r>
              <a:rPr lang="en-US" dirty="0"/>
              <a:t> Rental </a:t>
            </a:r>
            <a:r>
              <a:rPr lang="en-US" dirty="0" err="1"/>
              <a:t>Kendaraan</a:t>
            </a:r>
            <a:r>
              <a:rPr lang="en-US" dirty="0"/>
              <a:t>. </a:t>
            </a:r>
            <a:r>
              <a:rPr lang="en-US" dirty="0" err="1"/>
              <a:t>Tujuan</a:t>
            </a:r>
            <a:r>
              <a:rPr lang="en-US" dirty="0"/>
              <a:t> </a:t>
            </a:r>
            <a:r>
              <a:rPr lang="en-US" dirty="0" err="1"/>
              <a:t>penulisan</a:t>
            </a:r>
            <a:r>
              <a:rPr lang="en-US" dirty="0"/>
              <a:t> </a:t>
            </a:r>
            <a:r>
              <a:rPr lang="en-US" dirty="0" err="1"/>
              <a:t>dokumen</a:t>
            </a:r>
            <a:r>
              <a:rPr lang="en-US" dirty="0"/>
              <a:t> </a:t>
            </a:r>
            <a:r>
              <a:rPr lang="en-US" dirty="0" err="1"/>
              <a:t>ini</a:t>
            </a:r>
            <a:r>
              <a:rPr lang="en-US" dirty="0"/>
              <a:t> </a:t>
            </a:r>
            <a:r>
              <a:rPr lang="en-US" dirty="0" err="1"/>
              <a:t>adalah</a:t>
            </a:r>
            <a:r>
              <a:rPr lang="en-US" dirty="0"/>
              <a:t> </a:t>
            </a:r>
            <a:r>
              <a:rPr lang="en-US" dirty="0" err="1"/>
              <a:t>untuk</a:t>
            </a:r>
            <a:r>
              <a:rPr lang="en-US" dirty="0"/>
              <a:t> </a:t>
            </a:r>
            <a:r>
              <a:rPr lang="en-US" dirty="0" err="1"/>
              <a:t>mendeskripsikan</a:t>
            </a:r>
            <a:r>
              <a:rPr lang="en-US" dirty="0"/>
              <a:t> </a:t>
            </a:r>
            <a:r>
              <a:rPr lang="en-US" dirty="0" err="1"/>
              <a:t>secara</a:t>
            </a:r>
            <a:r>
              <a:rPr lang="en-US" dirty="0"/>
              <a:t> </a:t>
            </a:r>
            <a:r>
              <a:rPr lang="en-US" dirty="0" err="1"/>
              <a:t>rinci</a:t>
            </a:r>
            <a:r>
              <a:rPr lang="en-US" dirty="0"/>
              <a:t> </a:t>
            </a:r>
            <a:r>
              <a:rPr lang="en-US" dirty="0" err="1"/>
              <a:t>mengenai</a:t>
            </a:r>
            <a:r>
              <a:rPr lang="en-US" dirty="0"/>
              <a:t> </a:t>
            </a:r>
            <a:r>
              <a:rPr lang="en-US" dirty="0" err="1"/>
              <a:t>perangkat</a:t>
            </a:r>
            <a:r>
              <a:rPr lang="en-US" dirty="0"/>
              <a:t> </a:t>
            </a:r>
            <a:r>
              <a:rPr lang="en-US" dirty="0" err="1"/>
              <a:t>lunak</a:t>
            </a:r>
            <a:r>
              <a:rPr lang="en-US" dirty="0"/>
              <a:t> yang </a:t>
            </a:r>
            <a:r>
              <a:rPr lang="en-US" dirty="0" err="1"/>
              <a:t>akan</a:t>
            </a:r>
            <a:r>
              <a:rPr lang="en-US" dirty="0"/>
              <a:t> </a:t>
            </a:r>
            <a:r>
              <a:rPr lang="en-US" dirty="0" err="1"/>
              <a:t>dibangun</a:t>
            </a:r>
            <a:r>
              <a:rPr lang="en-US" dirty="0"/>
              <a:t>. </a:t>
            </a:r>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2"/>
          <a:srcRect l="23313" r="23313"/>
          <a:stretch/>
        </p:blipFill>
        <p:spPr>
          <a:xfrm>
            <a:off x="6604000" y="0"/>
            <a:ext cx="5588000" cy="6872249"/>
          </a:xfrm>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2</a:t>
            </a:fld>
            <a:endParaRPr lang="en-US" dirty="0"/>
          </a:p>
        </p:txBody>
      </p:sp>
    </p:spTree>
    <p:extLst>
      <p:ext uri="{BB962C8B-B14F-4D97-AF65-F5344CB8AC3E}">
        <p14:creationId xmlns:p14="http://schemas.microsoft.com/office/powerpoint/2010/main" val="972005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&lt;Database </a:t>
            </a:r>
            <a:r>
              <a:rPr lang="en-US" dirty="0" err="1"/>
              <a:t>Akun</a:t>
            </a:r>
            <a:r>
              <a:rPr lang="en-US" dirty="0"/>
              <a:t>&gt;</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494213" y="1892411"/>
            <a:ext cx="5475600" cy="457938"/>
          </a:xfrm>
        </p:spPr>
        <p:txBody>
          <a:bodyPr>
            <a:normAutofit fontScale="92500" lnSpcReduction="10000"/>
          </a:bodyPr>
          <a:lstStyle/>
          <a:p>
            <a:r>
              <a:rPr lang="en-US" dirty="0"/>
              <a:t>Kelas &lt;Database </a:t>
            </a:r>
            <a:r>
              <a:rPr lang="en-US" dirty="0" err="1"/>
              <a:t>Kendaraan</a:t>
            </a:r>
            <a:r>
              <a:rPr lang="en-US" dirty="0"/>
              <a:t>&gt;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20</a:t>
            </a:fld>
            <a:endParaRPr lang="en-US" dirty="0"/>
          </a:p>
        </p:txBody>
      </p:sp>
      <p:pic>
        <p:nvPicPr>
          <p:cNvPr id="3" name="Picture 2">
            <a:extLst>
              <a:ext uri="{FF2B5EF4-FFF2-40B4-BE49-F238E27FC236}">
                <a16:creationId xmlns:a16="http://schemas.microsoft.com/office/drawing/2014/main" id="{8CF76498-DDFB-4F7E-A853-D896E4ECE4F5}"/>
              </a:ext>
            </a:extLst>
          </p:cNvPr>
          <p:cNvPicPr>
            <a:picLocks noChangeAspect="1"/>
          </p:cNvPicPr>
          <p:nvPr/>
        </p:nvPicPr>
        <p:blipFill>
          <a:blip r:embed="rId2"/>
          <a:stretch>
            <a:fillRect/>
          </a:stretch>
        </p:blipFill>
        <p:spPr>
          <a:xfrm>
            <a:off x="225879" y="2416629"/>
            <a:ext cx="5882948" cy="2045833"/>
          </a:xfrm>
          <a:prstGeom prst="rect">
            <a:avLst/>
          </a:prstGeom>
        </p:spPr>
      </p:pic>
      <p:pic>
        <p:nvPicPr>
          <p:cNvPr id="4" name="Picture 3">
            <a:extLst>
              <a:ext uri="{FF2B5EF4-FFF2-40B4-BE49-F238E27FC236}">
                <a16:creationId xmlns:a16="http://schemas.microsoft.com/office/drawing/2014/main" id="{F7E87C48-6880-414F-99C7-ABF17B2845C0}"/>
              </a:ext>
            </a:extLst>
          </p:cNvPr>
          <p:cNvPicPr>
            <a:picLocks noChangeAspect="1"/>
          </p:cNvPicPr>
          <p:nvPr/>
        </p:nvPicPr>
        <p:blipFill>
          <a:blip r:embed="rId3"/>
          <a:stretch>
            <a:fillRect/>
          </a:stretch>
        </p:blipFill>
        <p:spPr>
          <a:xfrm>
            <a:off x="6273185" y="2416629"/>
            <a:ext cx="5614013" cy="3920898"/>
          </a:xfrm>
          <a:prstGeom prst="rect">
            <a:avLst/>
          </a:prstGeom>
        </p:spPr>
      </p:pic>
    </p:spTree>
    <p:extLst>
      <p:ext uri="{BB962C8B-B14F-4D97-AF65-F5344CB8AC3E}">
        <p14:creationId xmlns:p14="http://schemas.microsoft.com/office/powerpoint/2010/main" val="396713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&lt;Database </a:t>
            </a:r>
            <a:r>
              <a:rPr lang="en-US" dirty="0" err="1"/>
              <a:t>Pesanan</a:t>
            </a:r>
            <a:r>
              <a:rPr lang="en-US" dirty="0"/>
              <a:t>&gt;</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494213" y="1892411"/>
            <a:ext cx="5475600" cy="457938"/>
          </a:xfrm>
        </p:spPr>
        <p:txBody>
          <a:bodyPr>
            <a:normAutofit fontScale="92500" lnSpcReduction="10000"/>
          </a:bodyPr>
          <a:lstStyle/>
          <a:p>
            <a:r>
              <a:rPr lang="en-US" dirty="0"/>
              <a:t>Kelas &lt;</a:t>
            </a:r>
            <a:r>
              <a:rPr lang="en-US" dirty="0" err="1"/>
              <a:t>V_Admin</a:t>
            </a:r>
            <a:r>
              <a:rPr lang="en-US" dirty="0"/>
              <a:t>&gt;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21</a:t>
            </a:fld>
            <a:endParaRPr lang="en-US" dirty="0"/>
          </a:p>
        </p:txBody>
      </p:sp>
      <p:pic>
        <p:nvPicPr>
          <p:cNvPr id="2" name="Picture 1">
            <a:extLst>
              <a:ext uri="{FF2B5EF4-FFF2-40B4-BE49-F238E27FC236}">
                <a16:creationId xmlns:a16="http://schemas.microsoft.com/office/drawing/2014/main" id="{621CB291-F54D-4A6D-A1F8-1A27300F66EA}"/>
              </a:ext>
            </a:extLst>
          </p:cNvPr>
          <p:cNvPicPr>
            <a:picLocks noChangeAspect="1"/>
          </p:cNvPicPr>
          <p:nvPr/>
        </p:nvPicPr>
        <p:blipFill>
          <a:blip r:embed="rId2"/>
          <a:stretch>
            <a:fillRect/>
          </a:stretch>
        </p:blipFill>
        <p:spPr>
          <a:xfrm>
            <a:off x="153151" y="2327699"/>
            <a:ext cx="5851826" cy="2202601"/>
          </a:xfrm>
          <a:prstGeom prst="rect">
            <a:avLst/>
          </a:prstGeom>
        </p:spPr>
      </p:pic>
      <p:pic>
        <p:nvPicPr>
          <p:cNvPr id="5" name="Picture 4">
            <a:extLst>
              <a:ext uri="{FF2B5EF4-FFF2-40B4-BE49-F238E27FC236}">
                <a16:creationId xmlns:a16="http://schemas.microsoft.com/office/drawing/2014/main" id="{5C3782FD-E39A-44EF-8930-EA4537F4BDF4}"/>
              </a:ext>
            </a:extLst>
          </p:cNvPr>
          <p:cNvPicPr>
            <a:picLocks noChangeAspect="1"/>
          </p:cNvPicPr>
          <p:nvPr/>
        </p:nvPicPr>
        <p:blipFill>
          <a:blip r:embed="rId3"/>
          <a:stretch>
            <a:fillRect/>
          </a:stretch>
        </p:blipFill>
        <p:spPr>
          <a:xfrm>
            <a:off x="6096000" y="2327699"/>
            <a:ext cx="5853617" cy="3582340"/>
          </a:xfrm>
          <a:prstGeom prst="rect">
            <a:avLst/>
          </a:prstGeom>
        </p:spPr>
      </p:pic>
    </p:spTree>
    <p:extLst>
      <p:ext uri="{BB962C8B-B14F-4D97-AF65-F5344CB8AC3E}">
        <p14:creationId xmlns:p14="http://schemas.microsoft.com/office/powerpoint/2010/main" val="2935884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a:t>
            </a:r>
            <a:r>
              <a:rPr lang="en-US" dirty="0" err="1"/>
              <a:t>C_Admin</a:t>
            </a:r>
            <a:r>
              <a:rPr lang="en-US" dirty="0"/>
              <a:t>&gt;</a:t>
            </a:r>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494213" y="1892411"/>
            <a:ext cx="5475600" cy="457938"/>
          </a:xfrm>
        </p:spPr>
        <p:txBody>
          <a:bodyPr>
            <a:normAutofit fontScale="92500" lnSpcReduction="10000"/>
          </a:bodyPr>
          <a:lstStyle/>
          <a:p>
            <a:r>
              <a:rPr lang="en-US" dirty="0"/>
              <a:t>Kelas &lt;</a:t>
            </a:r>
            <a:r>
              <a:rPr lang="en-US" dirty="0" err="1"/>
              <a:t>V_Transaksi</a:t>
            </a:r>
            <a:r>
              <a:rPr lang="en-US" dirty="0"/>
              <a:t>&gt;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22</a:t>
            </a:fld>
            <a:endParaRPr lang="en-US" dirty="0"/>
          </a:p>
        </p:txBody>
      </p:sp>
      <p:pic>
        <p:nvPicPr>
          <p:cNvPr id="3" name="Picture 2">
            <a:extLst>
              <a:ext uri="{FF2B5EF4-FFF2-40B4-BE49-F238E27FC236}">
                <a16:creationId xmlns:a16="http://schemas.microsoft.com/office/drawing/2014/main" id="{E2CF5FB9-6E57-49C9-B619-A7714D936C10}"/>
              </a:ext>
            </a:extLst>
          </p:cNvPr>
          <p:cNvPicPr>
            <a:picLocks noChangeAspect="1"/>
          </p:cNvPicPr>
          <p:nvPr/>
        </p:nvPicPr>
        <p:blipFill>
          <a:blip r:embed="rId2"/>
          <a:stretch>
            <a:fillRect/>
          </a:stretch>
        </p:blipFill>
        <p:spPr>
          <a:xfrm>
            <a:off x="242383" y="2442083"/>
            <a:ext cx="5402403" cy="1557062"/>
          </a:xfrm>
          <a:prstGeom prst="rect">
            <a:avLst/>
          </a:prstGeom>
        </p:spPr>
      </p:pic>
      <p:pic>
        <p:nvPicPr>
          <p:cNvPr id="4" name="Picture 3">
            <a:extLst>
              <a:ext uri="{FF2B5EF4-FFF2-40B4-BE49-F238E27FC236}">
                <a16:creationId xmlns:a16="http://schemas.microsoft.com/office/drawing/2014/main" id="{1AE23EE5-E5E4-4E29-906B-5AEA092463C4}"/>
              </a:ext>
            </a:extLst>
          </p:cNvPr>
          <p:cNvPicPr>
            <a:picLocks noChangeAspect="1"/>
          </p:cNvPicPr>
          <p:nvPr/>
        </p:nvPicPr>
        <p:blipFill>
          <a:blip r:embed="rId3"/>
          <a:stretch>
            <a:fillRect/>
          </a:stretch>
        </p:blipFill>
        <p:spPr>
          <a:xfrm>
            <a:off x="5895973" y="2409426"/>
            <a:ext cx="5991225" cy="3676650"/>
          </a:xfrm>
          <a:prstGeom prst="rect">
            <a:avLst/>
          </a:prstGeom>
        </p:spPr>
      </p:pic>
    </p:spTree>
    <p:extLst>
      <p:ext uri="{BB962C8B-B14F-4D97-AF65-F5344CB8AC3E}">
        <p14:creationId xmlns:p14="http://schemas.microsoft.com/office/powerpoint/2010/main" val="315447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Perancangan</a:t>
            </a:r>
            <a:r>
              <a:rPr lang="en-US" dirty="0"/>
              <a:t> </a:t>
            </a:r>
            <a:r>
              <a:rPr lang="en-US" dirty="0" err="1"/>
              <a:t>Detil</a:t>
            </a:r>
            <a:r>
              <a:rPr lang="en-US" dirty="0"/>
              <a:t> Kelas</a:t>
            </a:r>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a:t>Kelas &lt;</a:t>
            </a:r>
            <a:r>
              <a:rPr lang="en-US" dirty="0" err="1"/>
              <a:t>C_Transaksi</a:t>
            </a:r>
            <a:r>
              <a:rPr lang="en-US" dirty="0"/>
              <a:t>&gt;</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23</a:t>
            </a:fld>
            <a:endParaRPr lang="en-US" dirty="0"/>
          </a:p>
        </p:txBody>
      </p:sp>
      <p:pic>
        <p:nvPicPr>
          <p:cNvPr id="6" name="Picture 5">
            <a:extLst>
              <a:ext uri="{FF2B5EF4-FFF2-40B4-BE49-F238E27FC236}">
                <a16:creationId xmlns:a16="http://schemas.microsoft.com/office/drawing/2014/main" id="{EEF0F7AA-292F-4F5D-82A0-DFB5CA5F2FCB}"/>
              </a:ext>
            </a:extLst>
          </p:cNvPr>
          <p:cNvPicPr>
            <a:picLocks noChangeAspect="1"/>
          </p:cNvPicPr>
          <p:nvPr/>
        </p:nvPicPr>
        <p:blipFill>
          <a:blip r:embed="rId2"/>
          <a:stretch>
            <a:fillRect/>
          </a:stretch>
        </p:blipFill>
        <p:spPr>
          <a:xfrm>
            <a:off x="3009364" y="2794738"/>
            <a:ext cx="5991225" cy="1733550"/>
          </a:xfrm>
          <a:prstGeom prst="rect">
            <a:avLst/>
          </a:prstGeom>
        </p:spPr>
      </p:pic>
    </p:spTree>
    <p:extLst>
      <p:ext uri="{BB962C8B-B14F-4D97-AF65-F5344CB8AC3E}">
        <p14:creationId xmlns:p14="http://schemas.microsoft.com/office/powerpoint/2010/main" val="1897362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Diagram Kelas </a:t>
            </a:r>
            <a:r>
              <a:rPr lang="en-US" dirty="0" err="1"/>
              <a:t>Keseluruhan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24</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A2B39EF6-0B55-4E1F-BBDF-20DF3EA41B0D}"/>
              </a:ext>
            </a:extLst>
          </p:cNvPr>
          <p:cNvPicPr/>
          <p:nvPr/>
        </p:nvPicPr>
        <p:blipFill>
          <a:blip r:embed="rId2"/>
          <a:stretch>
            <a:fillRect/>
          </a:stretch>
        </p:blipFill>
        <p:spPr>
          <a:xfrm>
            <a:off x="338530" y="1927406"/>
            <a:ext cx="11332772" cy="4338640"/>
          </a:xfrm>
          <a:prstGeom prst="rect">
            <a:avLst/>
          </a:prstGeom>
        </p:spPr>
      </p:pic>
    </p:spTree>
    <p:extLst>
      <p:ext uri="{BB962C8B-B14F-4D97-AF65-F5344CB8AC3E}">
        <p14:creationId xmlns:p14="http://schemas.microsoft.com/office/powerpoint/2010/main" val="377518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25</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1CAEAD4F-44D5-4C3C-A393-8BB2E771D57E}"/>
              </a:ext>
            </a:extLst>
          </p:cNvPr>
          <p:cNvPicPr>
            <a:picLocks noChangeAspect="1"/>
          </p:cNvPicPr>
          <p:nvPr/>
        </p:nvPicPr>
        <p:blipFill>
          <a:blip r:embed="rId2"/>
          <a:stretch>
            <a:fillRect/>
          </a:stretch>
        </p:blipFill>
        <p:spPr>
          <a:xfrm>
            <a:off x="338530" y="1911316"/>
            <a:ext cx="5475290" cy="2419350"/>
          </a:xfrm>
          <a:prstGeom prst="rect">
            <a:avLst/>
          </a:prstGeom>
        </p:spPr>
      </p:pic>
      <p:pic>
        <p:nvPicPr>
          <p:cNvPr id="4" name="Picture 3">
            <a:extLst>
              <a:ext uri="{FF2B5EF4-FFF2-40B4-BE49-F238E27FC236}">
                <a16:creationId xmlns:a16="http://schemas.microsoft.com/office/drawing/2014/main" id="{DF516171-4C9A-4C8C-8199-839F1FE53289}"/>
              </a:ext>
            </a:extLst>
          </p:cNvPr>
          <p:cNvPicPr>
            <a:picLocks noChangeAspect="1"/>
          </p:cNvPicPr>
          <p:nvPr/>
        </p:nvPicPr>
        <p:blipFill>
          <a:blip r:embed="rId3"/>
          <a:stretch>
            <a:fillRect/>
          </a:stretch>
        </p:blipFill>
        <p:spPr>
          <a:xfrm>
            <a:off x="3068667" y="4708524"/>
            <a:ext cx="5711766" cy="1152525"/>
          </a:xfrm>
          <a:prstGeom prst="rect">
            <a:avLst/>
          </a:prstGeom>
        </p:spPr>
      </p:pic>
      <p:pic>
        <p:nvPicPr>
          <p:cNvPr id="5" name="Picture 4">
            <a:extLst>
              <a:ext uri="{FF2B5EF4-FFF2-40B4-BE49-F238E27FC236}">
                <a16:creationId xmlns:a16="http://schemas.microsoft.com/office/drawing/2014/main" id="{AB1F5BC4-1519-4DBA-A6DF-A0A42EAABA94}"/>
              </a:ext>
            </a:extLst>
          </p:cNvPr>
          <p:cNvPicPr>
            <a:picLocks noChangeAspect="1"/>
          </p:cNvPicPr>
          <p:nvPr/>
        </p:nvPicPr>
        <p:blipFill>
          <a:blip r:embed="rId4"/>
          <a:stretch>
            <a:fillRect/>
          </a:stretch>
        </p:blipFill>
        <p:spPr>
          <a:xfrm>
            <a:off x="5924550" y="1911316"/>
            <a:ext cx="6152922" cy="1924049"/>
          </a:xfrm>
          <a:prstGeom prst="rect">
            <a:avLst/>
          </a:prstGeom>
        </p:spPr>
      </p:pic>
    </p:spTree>
    <p:extLst>
      <p:ext uri="{BB962C8B-B14F-4D97-AF65-F5344CB8AC3E}">
        <p14:creationId xmlns:p14="http://schemas.microsoft.com/office/powerpoint/2010/main" val="358239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26</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3FD25D70-6E4B-4B62-AB9A-2B93A3F14730}"/>
              </a:ext>
            </a:extLst>
          </p:cNvPr>
          <p:cNvPicPr>
            <a:picLocks noChangeAspect="1"/>
          </p:cNvPicPr>
          <p:nvPr/>
        </p:nvPicPr>
        <p:blipFill>
          <a:blip r:embed="rId2"/>
          <a:stretch>
            <a:fillRect/>
          </a:stretch>
        </p:blipFill>
        <p:spPr>
          <a:xfrm>
            <a:off x="338530" y="2005762"/>
            <a:ext cx="2812884" cy="1243464"/>
          </a:xfrm>
          <a:prstGeom prst="rect">
            <a:avLst/>
          </a:prstGeom>
        </p:spPr>
      </p:pic>
      <p:pic>
        <p:nvPicPr>
          <p:cNvPr id="7" name="Picture 6">
            <a:extLst>
              <a:ext uri="{FF2B5EF4-FFF2-40B4-BE49-F238E27FC236}">
                <a16:creationId xmlns:a16="http://schemas.microsoft.com/office/drawing/2014/main" id="{DB7FD3AA-6923-4B40-ABBF-B5C7BFE7315F}"/>
              </a:ext>
            </a:extLst>
          </p:cNvPr>
          <p:cNvPicPr>
            <a:picLocks noChangeAspect="1"/>
          </p:cNvPicPr>
          <p:nvPr/>
        </p:nvPicPr>
        <p:blipFill>
          <a:blip r:embed="rId3"/>
          <a:stretch>
            <a:fillRect/>
          </a:stretch>
        </p:blipFill>
        <p:spPr>
          <a:xfrm>
            <a:off x="4885144" y="1681379"/>
            <a:ext cx="6372225" cy="2066925"/>
          </a:xfrm>
          <a:prstGeom prst="rect">
            <a:avLst/>
          </a:prstGeom>
        </p:spPr>
      </p:pic>
      <p:pic>
        <p:nvPicPr>
          <p:cNvPr id="8" name="Picture 7">
            <a:extLst>
              <a:ext uri="{FF2B5EF4-FFF2-40B4-BE49-F238E27FC236}">
                <a16:creationId xmlns:a16="http://schemas.microsoft.com/office/drawing/2014/main" id="{7164D4C5-3BFF-4A31-8F8A-1A5C289B5CC1}"/>
              </a:ext>
            </a:extLst>
          </p:cNvPr>
          <p:cNvPicPr>
            <a:picLocks noChangeAspect="1"/>
          </p:cNvPicPr>
          <p:nvPr/>
        </p:nvPicPr>
        <p:blipFill>
          <a:blip r:embed="rId4"/>
          <a:stretch>
            <a:fillRect/>
          </a:stretch>
        </p:blipFill>
        <p:spPr>
          <a:xfrm>
            <a:off x="4885144" y="4052751"/>
            <a:ext cx="6153150" cy="581025"/>
          </a:xfrm>
          <a:prstGeom prst="rect">
            <a:avLst/>
          </a:prstGeom>
        </p:spPr>
      </p:pic>
    </p:spTree>
    <p:extLst>
      <p:ext uri="{BB962C8B-B14F-4D97-AF65-F5344CB8AC3E}">
        <p14:creationId xmlns:p14="http://schemas.microsoft.com/office/powerpoint/2010/main" val="1472970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27</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59001985-0913-421F-BC7D-C441643985A3}"/>
              </a:ext>
            </a:extLst>
          </p:cNvPr>
          <p:cNvPicPr>
            <a:picLocks noChangeAspect="1"/>
          </p:cNvPicPr>
          <p:nvPr/>
        </p:nvPicPr>
        <p:blipFill>
          <a:blip r:embed="rId2"/>
          <a:stretch>
            <a:fillRect/>
          </a:stretch>
        </p:blipFill>
        <p:spPr>
          <a:xfrm>
            <a:off x="240847" y="1856513"/>
            <a:ext cx="6419850" cy="2314575"/>
          </a:xfrm>
          <a:prstGeom prst="rect">
            <a:avLst/>
          </a:prstGeom>
        </p:spPr>
      </p:pic>
      <p:pic>
        <p:nvPicPr>
          <p:cNvPr id="4" name="Picture 3">
            <a:extLst>
              <a:ext uri="{FF2B5EF4-FFF2-40B4-BE49-F238E27FC236}">
                <a16:creationId xmlns:a16="http://schemas.microsoft.com/office/drawing/2014/main" id="{02189383-C181-4410-BB81-45F6B435C7E6}"/>
              </a:ext>
            </a:extLst>
          </p:cNvPr>
          <p:cNvPicPr>
            <a:picLocks noChangeAspect="1"/>
          </p:cNvPicPr>
          <p:nvPr/>
        </p:nvPicPr>
        <p:blipFill>
          <a:blip r:embed="rId3"/>
          <a:stretch>
            <a:fillRect/>
          </a:stretch>
        </p:blipFill>
        <p:spPr>
          <a:xfrm>
            <a:off x="240847" y="4413250"/>
            <a:ext cx="6438900" cy="1943100"/>
          </a:xfrm>
          <a:prstGeom prst="rect">
            <a:avLst/>
          </a:prstGeom>
        </p:spPr>
      </p:pic>
      <p:pic>
        <p:nvPicPr>
          <p:cNvPr id="5" name="Picture 4">
            <a:extLst>
              <a:ext uri="{FF2B5EF4-FFF2-40B4-BE49-F238E27FC236}">
                <a16:creationId xmlns:a16="http://schemas.microsoft.com/office/drawing/2014/main" id="{00633D66-D94D-4C3B-88FC-1D50BDEEDFB2}"/>
              </a:ext>
            </a:extLst>
          </p:cNvPr>
          <p:cNvPicPr>
            <a:picLocks noChangeAspect="1"/>
          </p:cNvPicPr>
          <p:nvPr/>
        </p:nvPicPr>
        <p:blipFill>
          <a:blip r:embed="rId4"/>
          <a:stretch>
            <a:fillRect/>
          </a:stretch>
        </p:blipFill>
        <p:spPr>
          <a:xfrm>
            <a:off x="7118514" y="3429000"/>
            <a:ext cx="4398570" cy="1162050"/>
          </a:xfrm>
          <a:prstGeom prst="rect">
            <a:avLst/>
          </a:prstGeom>
        </p:spPr>
      </p:pic>
    </p:spTree>
    <p:extLst>
      <p:ext uri="{BB962C8B-B14F-4D97-AF65-F5344CB8AC3E}">
        <p14:creationId xmlns:p14="http://schemas.microsoft.com/office/powerpoint/2010/main" val="2876877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28</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2F0ACB94-984C-438F-AC9B-58D4ECEC2F7D}"/>
              </a:ext>
            </a:extLst>
          </p:cNvPr>
          <p:cNvPicPr>
            <a:picLocks noChangeAspect="1"/>
          </p:cNvPicPr>
          <p:nvPr/>
        </p:nvPicPr>
        <p:blipFill>
          <a:blip r:embed="rId2"/>
          <a:stretch>
            <a:fillRect/>
          </a:stretch>
        </p:blipFill>
        <p:spPr>
          <a:xfrm>
            <a:off x="338530" y="1913573"/>
            <a:ext cx="6362700" cy="1943100"/>
          </a:xfrm>
          <a:prstGeom prst="rect">
            <a:avLst/>
          </a:prstGeom>
        </p:spPr>
      </p:pic>
      <p:pic>
        <p:nvPicPr>
          <p:cNvPr id="7" name="Picture 6">
            <a:extLst>
              <a:ext uri="{FF2B5EF4-FFF2-40B4-BE49-F238E27FC236}">
                <a16:creationId xmlns:a16="http://schemas.microsoft.com/office/drawing/2014/main" id="{1660CD5D-E183-4882-AB03-D0660194CAB0}"/>
              </a:ext>
            </a:extLst>
          </p:cNvPr>
          <p:cNvPicPr>
            <a:picLocks noChangeAspect="1"/>
          </p:cNvPicPr>
          <p:nvPr/>
        </p:nvPicPr>
        <p:blipFill>
          <a:blip r:embed="rId3"/>
          <a:stretch>
            <a:fillRect/>
          </a:stretch>
        </p:blipFill>
        <p:spPr>
          <a:xfrm>
            <a:off x="338530" y="4058761"/>
            <a:ext cx="6410325" cy="2095500"/>
          </a:xfrm>
          <a:prstGeom prst="rect">
            <a:avLst/>
          </a:prstGeom>
        </p:spPr>
      </p:pic>
      <p:pic>
        <p:nvPicPr>
          <p:cNvPr id="8" name="Picture 7">
            <a:extLst>
              <a:ext uri="{FF2B5EF4-FFF2-40B4-BE49-F238E27FC236}">
                <a16:creationId xmlns:a16="http://schemas.microsoft.com/office/drawing/2014/main" id="{F8577C3F-DA47-4E42-A98A-F7661FB9BA9D}"/>
              </a:ext>
            </a:extLst>
          </p:cNvPr>
          <p:cNvPicPr>
            <a:picLocks noChangeAspect="1"/>
          </p:cNvPicPr>
          <p:nvPr/>
        </p:nvPicPr>
        <p:blipFill>
          <a:blip r:embed="rId4"/>
          <a:stretch>
            <a:fillRect/>
          </a:stretch>
        </p:blipFill>
        <p:spPr>
          <a:xfrm>
            <a:off x="6889296" y="3345198"/>
            <a:ext cx="5144861" cy="1022950"/>
          </a:xfrm>
          <a:prstGeom prst="rect">
            <a:avLst/>
          </a:prstGeom>
        </p:spPr>
      </p:pic>
    </p:spTree>
    <p:extLst>
      <p:ext uri="{BB962C8B-B14F-4D97-AF65-F5344CB8AC3E}">
        <p14:creationId xmlns:p14="http://schemas.microsoft.com/office/powerpoint/2010/main" val="1455395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29</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60A7359B-AE7E-4032-83BA-B07AA63267DA}"/>
              </a:ext>
            </a:extLst>
          </p:cNvPr>
          <p:cNvPicPr>
            <a:picLocks noChangeAspect="1"/>
          </p:cNvPicPr>
          <p:nvPr/>
        </p:nvPicPr>
        <p:blipFill>
          <a:blip r:embed="rId2"/>
          <a:stretch>
            <a:fillRect/>
          </a:stretch>
        </p:blipFill>
        <p:spPr>
          <a:xfrm>
            <a:off x="3144610" y="1960859"/>
            <a:ext cx="6229350" cy="4362450"/>
          </a:xfrm>
          <a:prstGeom prst="rect">
            <a:avLst/>
          </a:prstGeom>
        </p:spPr>
      </p:pic>
    </p:spTree>
    <p:extLst>
      <p:ext uri="{BB962C8B-B14F-4D97-AF65-F5344CB8AC3E}">
        <p14:creationId xmlns:p14="http://schemas.microsoft.com/office/powerpoint/2010/main" val="289863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p:txBody>
          <a:bodyPr>
            <a:normAutofit fontScale="62500" lnSpcReduction="20000"/>
          </a:bodyPr>
          <a:lstStyle/>
          <a:p>
            <a:pPr marL="0" lvl="0" indent="0">
              <a:buNone/>
            </a:pPr>
            <a:r>
              <a:rPr lang="id-ID" dirty="0"/>
              <a:t>Pada era globalisasi, pada umumnya segala aktivitas telah mengimplementasikan sistem yang terdigitalisasi. </a:t>
            </a:r>
            <a:r>
              <a:rPr lang="en-US" dirty="0"/>
              <a:t>K</a:t>
            </a:r>
            <a:r>
              <a:rPr lang="id-ID" dirty="0"/>
              <a:t>egiatan-kegiatan tersebut bervariasi mulai dari transportasi, makanan, dan pendidikan ikut merasakan dampak nyata dari kemajuan teknologi tersebut. Dokumen ini akan membahas serta menganalisis aplikasi kemajuan teknologi pada sistem pendidikan. Dalam hal ini, kami membuat aplikasi dimana </a:t>
            </a:r>
            <a:r>
              <a:rPr lang="en-US" dirty="0"/>
              <a:t>p</a:t>
            </a:r>
            <a:r>
              <a:rPr lang="id-ID" dirty="0"/>
              <a:t>rogram ini membantu menangani permasalahan pengelolaan rental kendaraan  yang didalamnya mencakup beberapa aspek seperti aspek logistic (mengenai kesediaan kendaraan) dan manajemen (mengenai pengaturan penyewaannya). Program ini akan sangat memudahkan admin dalam proses pengelolaan data. Data penyewaan akan menjadi lebih mudah untuk diakses serta memudahkan saat melakukan proses pencarian data.</a:t>
            </a:r>
            <a:endParaRPr lang="en-US" dirty="0"/>
          </a:p>
        </p:txBody>
      </p:sp>
      <p:sp>
        <p:nvSpPr>
          <p:cNvPr id="9" name="Text Placeholder 8">
            <a:extLst>
              <a:ext uri="{FF2B5EF4-FFF2-40B4-BE49-F238E27FC236}">
                <a16:creationId xmlns:a16="http://schemas.microsoft.com/office/drawing/2014/main" id="{D6E5CBFE-D14E-4361-BFB7-604AB525514F}"/>
              </a:ext>
            </a:extLst>
          </p:cNvPr>
          <p:cNvSpPr>
            <a:spLocks noGrp="1"/>
          </p:cNvSpPr>
          <p:nvPr>
            <p:ph type="body" sz="quarter" idx="13"/>
          </p:nvPr>
        </p:nvSpPr>
        <p:spPr/>
        <p:txBody>
          <a:bodyPr/>
          <a:lstStyle/>
          <a:p>
            <a:r>
              <a:rPr lang="en-US" dirty="0" err="1"/>
              <a:t>Lingkup</a:t>
            </a:r>
            <a:r>
              <a:rPr lang="en-US" dirty="0"/>
              <a:t> </a:t>
            </a:r>
            <a:r>
              <a:rPr lang="en-US" dirty="0" err="1"/>
              <a:t>Masalah</a:t>
            </a:r>
            <a:endParaRPr lang="en-US" dirty="0"/>
          </a:p>
        </p:txBody>
      </p:sp>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p:txBody>
          <a:bodyPr/>
          <a:lstStyle/>
          <a:p>
            <a:r>
              <a:rPr lang="en-US" dirty="0" err="1"/>
              <a:t>Pendahuluan</a:t>
            </a:r>
            <a:endParaRPr lang="en-US"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2"/>
          <a:srcRect l="23265" r="23265"/>
          <a:stretch/>
        </p:blipFill>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3</a:t>
            </a:fld>
            <a:endParaRPr lang="en-US" dirty="0"/>
          </a:p>
        </p:txBody>
      </p:sp>
    </p:spTree>
    <p:extLst>
      <p:ext uri="{BB962C8B-B14F-4D97-AF65-F5344CB8AC3E}">
        <p14:creationId xmlns:p14="http://schemas.microsoft.com/office/powerpoint/2010/main" val="2097600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Algoritma</a:t>
            </a:r>
            <a:r>
              <a:rPr lang="en-US" dirty="0"/>
              <a:t>/Query</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30</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60A7359B-AE7E-4032-83BA-B07AA63267DA}"/>
              </a:ext>
            </a:extLst>
          </p:cNvPr>
          <p:cNvPicPr>
            <a:picLocks noChangeAspect="1"/>
          </p:cNvPicPr>
          <p:nvPr/>
        </p:nvPicPr>
        <p:blipFill>
          <a:blip r:embed="rId2"/>
          <a:stretch>
            <a:fillRect/>
          </a:stretch>
        </p:blipFill>
        <p:spPr>
          <a:xfrm>
            <a:off x="3144610" y="1960859"/>
            <a:ext cx="6229350" cy="4362450"/>
          </a:xfrm>
          <a:prstGeom prst="rect">
            <a:avLst/>
          </a:prstGeom>
        </p:spPr>
      </p:pic>
    </p:spTree>
    <p:extLst>
      <p:ext uri="{BB962C8B-B14F-4D97-AF65-F5344CB8AC3E}">
        <p14:creationId xmlns:p14="http://schemas.microsoft.com/office/powerpoint/2010/main" val="555279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Landing Page</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31</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8" name="Picture 7" descr="A picture containing car, driving, truck, red&#10;&#10;Description automatically generated">
            <a:extLst>
              <a:ext uri="{FF2B5EF4-FFF2-40B4-BE49-F238E27FC236}">
                <a16:creationId xmlns:a16="http://schemas.microsoft.com/office/drawing/2014/main" id="{1B4C48BC-A1D6-4537-A0DB-4342A9BD461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8530" y="2092856"/>
            <a:ext cx="5731510" cy="3223895"/>
          </a:xfrm>
          <a:prstGeom prst="rect">
            <a:avLst/>
          </a:prstGeom>
        </p:spPr>
      </p:pic>
      <p:pic>
        <p:nvPicPr>
          <p:cNvPr id="4" name="Picture 3">
            <a:extLst>
              <a:ext uri="{FF2B5EF4-FFF2-40B4-BE49-F238E27FC236}">
                <a16:creationId xmlns:a16="http://schemas.microsoft.com/office/drawing/2014/main" id="{B3A2771B-5413-4367-851E-FDBF0CA08305}"/>
              </a:ext>
            </a:extLst>
          </p:cNvPr>
          <p:cNvPicPr>
            <a:picLocks noChangeAspect="1"/>
          </p:cNvPicPr>
          <p:nvPr/>
        </p:nvPicPr>
        <p:blipFill>
          <a:blip r:embed="rId3"/>
          <a:stretch>
            <a:fillRect/>
          </a:stretch>
        </p:blipFill>
        <p:spPr>
          <a:xfrm>
            <a:off x="6236166" y="3031856"/>
            <a:ext cx="5731511" cy="794288"/>
          </a:xfrm>
          <a:prstGeom prst="rect">
            <a:avLst/>
          </a:prstGeom>
        </p:spPr>
      </p:pic>
    </p:spTree>
    <p:extLst>
      <p:ext uri="{BB962C8B-B14F-4D97-AF65-F5344CB8AC3E}">
        <p14:creationId xmlns:p14="http://schemas.microsoft.com/office/powerpoint/2010/main" val="313310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Login</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32</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9" name="Picture 8" descr="A close up of a car&#10;&#10;Description automatically generated">
            <a:extLst>
              <a:ext uri="{FF2B5EF4-FFF2-40B4-BE49-F238E27FC236}">
                <a16:creationId xmlns:a16="http://schemas.microsoft.com/office/drawing/2014/main" id="{59449437-4680-4A08-982B-D36CF57F5D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38530" y="2005762"/>
            <a:ext cx="5731510" cy="3223895"/>
          </a:xfrm>
          <a:prstGeom prst="rect">
            <a:avLst/>
          </a:prstGeom>
        </p:spPr>
      </p:pic>
      <p:pic>
        <p:nvPicPr>
          <p:cNvPr id="2" name="Picture 1">
            <a:extLst>
              <a:ext uri="{FF2B5EF4-FFF2-40B4-BE49-F238E27FC236}">
                <a16:creationId xmlns:a16="http://schemas.microsoft.com/office/drawing/2014/main" id="{0F30535D-DE81-4C66-BF8D-4C6CB400FEB8}"/>
              </a:ext>
            </a:extLst>
          </p:cNvPr>
          <p:cNvPicPr>
            <a:picLocks noChangeAspect="1"/>
          </p:cNvPicPr>
          <p:nvPr/>
        </p:nvPicPr>
        <p:blipFill>
          <a:blip r:embed="rId3"/>
          <a:stretch>
            <a:fillRect/>
          </a:stretch>
        </p:blipFill>
        <p:spPr>
          <a:xfrm>
            <a:off x="6252208" y="2495482"/>
            <a:ext cx="5731511" cy="1809750"/>
          </a:xfrm>
          <a:prstGeom prst="rect">
            <a:avLst/>
          </a:prstGeom>
        </p:spPr>
      </p:pic>
    </p:spTree>
    <p:extLst>
      <p:ext uri="{BB962C8B-B14F-4D97-AF65-F5344CB8AC3E}">
        <p14:creationId xmlns:p14="http://schemas.microsoft.com/office/powerpoint/2010/main" val="137317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Registrasi</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33</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descr="A screenshot of a cell phone&#10;&#10;Description automatically generated">
            <a:extLst>
              <a:ext uri="{FF2B5EF4-FFF2-40B4-BE49-F238E27FC236}">
                <a16:creationId xmlns:a16="http://schemas.microsoft.com/office/drawing/2014/main" id="{219925C7-4609-4687-8B95-C70717EFEC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4478" y="2005762"/>
            <a:ext cx="5731510" cy="3223895"/>
          </a:xfrm>
          <a:prstGeom prst="rect">
            <a:avLst/>
          </a:prstGeom>
        </p:spPr>
      </p:pic>
      <p:pic>
        <p:nvPicPr>
          <p:cNvPr id="4" name="Picture 3">
            <a:extLst>
              <a:ext uri="{FF2B5EF4-FFF2-40B4-BE49-F238E27FC236}">
                <a16:creationId xmlns:a16="http://schemas.microsoft.com/office/drawing/2014/main" id="{69A4B863-5E51-4837-A1B7-6B3CC4888360}"/>
              </a:ext>
            </a:extLst>
          </p:cNvPr>
          <p:cNvPicPr>
            <a:picLocks noChangeAspect="1"/>
          </p:cNvPicPr>
          <p:nvPr/>
        </p:nvPicPr>
        <p:blipFill>
          <a:blip r:embed="rId3"/>
          <a:stretch>
            <a:fillRect/>
          </a:stretch>
        </p:blipFill>
        <p:spPr>
          <a:xfrm>
            <a:off x="6096000" y="1985827"/>
            <a:ext cx="5919537" cy="3276600"/>
          </a:xfrm>
          <a:prstGeom prst="rect">
            <a:avLst/>
          </a:prstGeom>
        </p:spPr>
      </p:pic>
    </p:spTree>
    <p:extLst>
      <p:ext uri="{BB962C8B-B14F-4D97-AF65-F5344CB8AC3E}">
        <p14:creationId xmlns:p14="http://schemas.microsoft.com/office/powerpoint/2010/main" val="8417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Halaman Utama</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34</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9" name="Picture 8" descr="A close up of a car&#10;&#10;Description automatically generated">
            <a:extLst>
              <a:ext uri="{FF2B5EF4-FFF2-40B4-BE49-F238E27FC236}">
                <a16:creationId xmlns:a16="http://schemas.microsoft.com/office/drawing/2014/main" id="{AA044864-4A42-4F37-95EA-54404B0F6D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463" y="1985827"/>
            <a:ext cx="5731510" cy="3223895"/>
          </a:xfrm>
          <a:prstGeom prst="rect">
            <a:avLst/>
          </a:prstGeom>
        </p:spPr>
      </p:pic>
      <p:pic>
        <p:nvPicPr>
          <p:cNvPr id="2" name="Picture 1">
            <a:extLst>
              <a:ext uri="{FF2B5EF4-FFF2-40B4-BE49-F238E27FC236}">
                <a16:creationId xmlns:a16="http://schemas.microsoft.com/office/drawing/2014/main" id="{DCC464D2-DF62-406C-8842-EDBD753738EE}"/>
              </a:ext>
            </a:extLst>
          </p:cNvPr>
          <p:cNvPicPr>
            <a:picLocks noChangeAspect="1"/>
          </p:cNvPicPr>
          <p:nvPr/>
        </p:nvPicPr>
        <p:blipFill>
          <a:blip r:embed="rId3"/>
          <a:stretch>
            <a:fillRect/>
          </a:stretch>
        </p:blipFill>
        <p:spPr>
          <a:xfrm>
            <a:off x="5995737" y="2886076"/>
            <a:ext cx="6019800" cy="1285875"/>
          </a:xfrm>
          <a:prstGeom prst="rect">
            <a:avLst/>
          </a:prstGeom>
        </p:spPr>
      </p:pic>
    </p:spTree>
    <p:extLst>
      <p:ext uri="{BB962C8B-B14F-4D97-AF65-F5344CB8AC3E}">
        <p14:creationId xmlns:p14="http://schemas.microsoft.com/office/powerpoint/2010/main" val="3668354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Pemesanan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35</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descr="A screenshot of a cell phone&#10;&#10;Description automatically generated">
            <a:extLst>
              <a:ext uri="{FF2B5EF4-FFF2-40B4-BE49-F238E27FC236}">
                <a16:creationId xmlns:a16="http://schemas.microsoft.com/office/drawing/2014/main" id="{55B50990-262F-4429-B299-CA07194A47F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463" y="1817052"/>
            <a:ext cx="5731510" cy="3223895"/>
          </a:xfrm>
          <a:prstGeom prst="rect">
            <a:avLst/>
          </a:prstGeom>
        </p:spPr>
      </p:pic>
      <p:pic>
        <p:nvPicPr>
          <p:cNvPr id="4" name="Picture 3">
            <a:extLst>
              <a:ext uri="{FF2B5EF4-FFF2-40B4-BE49-F238E27FC236}">
                <a16:creationId xmlns:a16="http://schemas.microsoft.com/office/drawing/2014/main" id="{94712E8C-AFA9-49D1-82B8-096BFCE13339}"/>
              </a:ext>
            </a:extLst>
          </p:cNvPr>
          <p:cNvPicPr>
            <a:picLocks noChangeAspect="1"/>
          </p:cNvPicPr>
          <p:nvPr/>
        </p:nvPicPr>
        <p:blipFill>
          <a:blip r:embed="rId3"/>
          <a:stretch>
            <a:fillRect/>
          </a:stretch>
        </p:blipFill>
        <p:spPr>
          <a:xfrm>
            <a:off x="5995988" y="2776536"/>
            <a:ext cx="6019800" cy="1304925"/>
          </a:xfrm>
          <a:prstGeom prst="rect">
            <a:avLst/>
          </a:prstGeom>
        </p:spPr>
      </p:pic>
    </p:spTree>
    <p:extLst>
      <p:ext uri="{BB962C8B-B14F-4D97-AF65-F5344CB8AC3E}">
        <p14:creationId xmlns:p14="http://schemas.microsoft.com/office/powerpoint/2010/main" val="361225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Pembayaran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36</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9" name="Picture 8" descr="A screenshot of a cell phone&#10;&#10;Description automatically generated">
            <a:extLst>
              <a:ext uri="{FF2B5EF4-FFF2-40B4-BE49-F238E27FC236}">
                <a16:creationId xmlns:a16="http://schemas.microsoft.com/office/drawing/2014/main" id="{CB68042E-34A6-4CC9-A625-84E011E322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6212" y="1930311"/>
            <a:ext cx="5731510" cy="3223895"/>
          </a:xfrm>
          <a:prstGeom prst="rect">
            <a:avLst/>
          </a:prstGeom>
        </p:spPr>
      </p:pic>
      <p:pic>
        <p:nvPicPr>
          <p:cNvPr id="2" name="Picture 1">
            <a:extLst>
              <a:ext uri="{FF2B5EF4-FFF2-40B4-BE49-F238E27FC236}">
                <a16:creationId xmlns:a16="http://schemas.microsoft.com/office/drawing/2014/main" id="{D3C0AEC3-452B-4277-AF5D-924B6880A030}"/>
              </a:ext>
            </a:extLst>
          </p:cNvPr>
          <p:cNvPicPr>
            <a:picLocks noChangeAspect="1"/>
          </p:cNvPicPr>
          <p:nvPr/>
        </p:nvPicPr>
        <p:blipFill>
          <a:blip r:embed="rId3"/>
          <a:stretch>
            <a:fillRect/>
          </a:stretch>
        </p:blipFill>
        <p:spPr>
          <a:xfrm>
            <a:off x="5995988" y="3058173"/>
            <a:ext cx="6038850" cy="1047750"/>
          </a:xfrm>
          <a:prstGeom prst="rect">
            <a:avLst/>
          </a:prstGeom>
        </p:spPr>
      </p:pic>
    </p:spTree>
    <p:extLst>
      <p:ext uri="{BB962C8B-B14F-4D97-AF65-F5344CB8AC3E}">
        <p14:creationId xmlns:p14="http://schemas.microsoft.com/office/powerpoint/2010/main" val="818436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Login Admin</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37</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CA8BFDF-FDC1-4265-A417-848A0C330F67}"/>
              </a:ext>
            </a:extLst>
          </p:cNvPr>
          <p:cNvPicPr/>
          <p:nvPr/>
        </p:nvPicPr>
        <p:blipFill>
          <a:blip r:embed="rId2"/>
          <a:stretch>
            <a:fillRect/>
          </a:stretch>
        </p:blipFill>
        <p:spPr>
          <a:xfrm>
            <a:off x="157162" y="1876926"/>
            <a:ext cx="5642059" cy="4037782"/>
          </a:xfrm>
          <a:prstGeom prst="rect">
            <a:avLst/>
          </a:prstGeom>
        </p:spPr>
      </p:pic>
      <p:pic>
        <p:nvPicPr>
          <p:cNvPr id="4" name="Picture 3">
            <a:extLst>
              <a:ext uri="{FF2B5EF4-FFF2-40B4-BE49-F238E27FC236}">
                <a16:creationId xmlns:a16="http://schemas.microsoft.com/office/drawing/2014/main" id="{2E8D4EF3-9B50-4FC0-AC4B-A97BC1407D2B}"/>
              </a:ext>
            </a:extLst>
          </p:cNvPr>
          <p:cNvPicPr>
            <a:picLocks noChangeAspect="1"/>
          </p:cNvPicPr>
          <p:nvPr/>
        </p:nvPicPr>
        <p:blipFill>
          <a:blip r:embed="rId3"/>
          <a:stretch>
            <a:fillRect/>
          </a:stretch>
        </p:blipFill>
        <p:spPr>
          <a:xfrm>
            <a:off x="5995988" y="2886076"/>
            <a:ext cx="6019800" cy="1781175"/>
          </a:xfrm>
          <a:prstGeom prst="rect">
            <a:avLst/>
          </a:prstGeom>
        </p:spPr>
      </p:pic>
    </p:spTree>
    <p:extLst>
      <p:ext uri="{BB962C8B-B14F-4D97-AF65-F5344CB8AC3E}">
        <p14:creationId xmlns:p14="http://schemas.microsoft.com/office/powerpoint/2010/main" val="1158101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View </a:t>
            </a:r>
            <a:r>
              <a:rPr lang="en-US" dirty="0" err="1"/>
              <a:t>Kendaraan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38</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D4FD1449-9C72-49EA-95FF-C38CFCB6E3DC}"/>
              </a:ext>
            </a:extLst>
          </p:cNvPr>
          <p:cNvPicPr/>
          <p:nvPr/>
        </p:nvPicPr>
        <p:blipFill>
          <a:blip r:embed="rId2"/>
          <a:stretch>
            <a:fillRect/>
          </a:stretch>
        </p:blipFill>
        <p:spPr>
          <a:xfrm>
            <a:off x="152400" y="2001367"/>
            <a:ext cx="5843588" cy="3791066"/>
          </a:xfrm>
          <a:prstGeom prst="rect">
            <a:avLst/>
          </a:prstGeom>
        </p:spPr>
      </p:pic>
      <p:pic>
        <p:nvPicPr>
          <p:cNvPr id="2" name="Picture 1">
            <a:extLst>
              <a:ext uri="{FF2B5EF4-FFF2-40B4-BE49-F238E27FC236}">
                <a16:creationId xmlns:a16="http://schemas.microsoft.com/office/drawing/2014/main" id="{343277BE-D95E-4384-825B-114EFB31E99F}"/>
              </a:ext>
            </a:extLst>
          </p:cNvPr>
          <p:cNvPicPr>
            <a:picLocks noChangeAspect="1"/>
          </p:cNvPicPr>
          <p:nvPr/>
        </p:nvPicPr>
        <p:blipFill>
          <a:blip r:embed="rId3"/>
          <a:stretch>
            <a:fillRect/>
          </a:stretch>
        </p:blipFill>
        <p:spPr>
          <a:xfrm>
            <a:off x="6096000" y="2829347"/>
            <a:ext cx="6038850" cy="2295525"/>
          </a:xfrm>
          <a:prstGeom prst="rect">
            <a:avLst/>
          </a:prstGeom>
        </p:spPr>
      </p:pic>
    </p:spTree>
    <p:extLst>
      <p:ext uri="{BB962C8B-B14F-4D97-AF65-F5344CB8AC3E}">
        <p14:creationId xmlns:p14="http://schemas.microsoft.com/office/powerpoint/2010/main" val="3954406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Create </a:t>
            </a:r>
            <a:r>
              <a:rPr lang="en-US" dirty="0" err="1"/>
              <a:t>Kendaraan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39</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343B942D-BACB-4056-AD7F-AEBC4583619C}"/>
              </a:ext>
            </a:extLst>
          </p:cNvPr>
          <p:cNvPicPr/>
          <p:nvPr/>
        </p:nvPicPr>
        <p:blipFill>
          <a:blip r:embed="rId2"/>
          <a:stretch>
            <a:fillRect/>
          </a:stretch>
        </p:blipFill>
        <p:spPr>
          <a:xfrm>
            <a:off x="194887" y="1985827"/>
            <a:ext cx="5801101" cy="4267200"/>
          </a:xfrm>
          <a:prstGeom prst="rect">
            <a:avLst/>
          </a:prstGeom>
        </p:spPr>
      </p:pic>
      <p:pic>
        <p:nvPicPr>
          <p:cNvPr id="4" name="Picture 3">
            <a:extLst>
              <a:ext uri="{FF2B5EF4-FFF2-40B4-BE49-F238E27FC236}">
                <a16:creationId xmlns:a16="http://schemas.microsoft.com/office/drawing/2014/main" id="{1CE67FCF-0616-4782-8864-40140D1A99AA}"/>
              </a:ext>
            </a:extLst>
          </p:cNvPr>
          <p:cNvPicPr>
            <a:picLocks noChangeAspect="1"/>
          </p:cNvPicPr>
          <p:nvPr/>
        </p:nvPicPr>
        <p:blipFill>
          <a:blip r:embed="rId3"/>
          <a:stretch>
            <a:fillRect/>
          </a:stretch>
        </p:blipFill>
        <p:spPr>
          <a:xfrm>
            <a:off x="6071185" y="1985827"/>
            <a:ext cx="6076950" cy="4267200"/>
          </a:xfrm>
          <a:prstGeom prst="rect">
            <a:avLst/>
          </a:prstGeom>
        </p:spPr>
      </p:pic>
    </p:spTree>
    <p:extLst>
      <p:ext uri="{BB962C8B-B14F-4D97-AF65-F5344CB8AC3E}">
        <p14:creationId xmlns:p14="http://schemas.microsoft.com/office/powerpoint/2010/main" val="426295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Deskripsi</a:t>
            </a:r>
            <a:r>
              <a:rPr lang="en-US" dirty="0"/>
              <a:t> </a:t>
            </a:r>
            <a:r>
              <a:rPr lang="en-US" dirty="0" err="1"/>
              <a:t>Rinci</a:t>
            </a:r>
            <a:r>
              <a:rPr lang="en-US" dirty="0"/>
              <a:t> </a:t>
            </a:r>
            <a:r>
              <a:rPr lang="en-US" dirty="0" err="1"/>
              <a:t>Perangkat</a:t>
            </a:r>
            <a:r>
              <a:rPr lang="en-US" dirty="0"/>
              <a:t> </a:t>
            </a:r>
            <a:r>
              <a:rPr lang="en-US" dirty="0" err="1"/>
              <a:t>Lunak</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Deskripsi</a:t>
            </a:r>
            <a:r>
              <a:rPr lang="en-US" dirty="0"/>
              <a:t> </a:t>
            </a:r>
            <a:r>
              <a:rPr lang="en-US" dirty="0" err="1"/>
              <a:t>Kebutuhan</a:t>
            </a:r>
            <a:endParaRPr lang="en-US" dirty="0"/>
          </a:p>
        </p:txBody>
      </p:sp>
      <p:sp>
        <p:nvSpPr>
          <p:cNvPr id="15" name="Text Placeholder 14">
            <a:extLst>
              <a:ext uri="{FF2B5EF4-FFF2-40B4-BE49-F238E27FC236}">
                <a16:creationId xmlns:a16="http://schemas.microsoft.com/office/drawing/2014/main" id="{24E18385-8BEA-4522-ABAA-5AB38F0D4FC2}"/>
              </a:ext>
            </a:extLst>
          </p:cNvPr>
          <p:cNvSpPr>
            <a:spLocks noGrp="1"/>
          </p:cNvSpPr>
          <p:nvPr>
            <p:ph type="body" idx="1"/>
          </p:nvPr>
        </p:nvSpPr>
        <p:spPr>
          <a:xfrm>
            <a:off x="529687" y="1880063"/>
            <a:ext cx="5475290" cy="449650"/>
          </a:xfrm>
        </p:spPr>
        <p:txBody>
          <a:bodyPr>
            <a:normAutofit fontScale="92500" lnSpcReduction="10000"/>
          </a:bodyPr>
          <a:lstStyle/>
          <a:p>
            <a:r>
              <a:rPr lang="en-US" dirty="0" err="1"/>
              <a:t>Kebutuhan</a:t>
            </a:r>
            <a:r>
              <a:rPr lang="en-US" dirty="0"/>
              <a:t> </a:t>
            </a:r>
            <a:r>
              <a:rPr lang="en-US" dirty="0" err="1"/>
              <a:t>Fungsional</a:t>
            </a:r>
            <a:endParaRPr lang="en-US" dirty="0"/>
          </a:p>
        </p:txBody>
      </p:sp>
      <p:sp>
        <p:nvSpPr>
          <p:cNvPr id="17" name="Text Placeholder 16">
            <a:extLst>
              <a:ext uri="{FF2B5EF4-FFF2-40B4-BE49-F238E27FC236}">
                <a16:creationId xmlns:a16="http://schemas.microsoft.com/office/drawing/2014/main" id="{640A3223-3DA3-4CF2-82B6-1447667547BD}"/>
              </a:ext>
            </a:extLst>
          </p:cNvPr>
          <p:cNvSpPr>
            <a:spLocks noGrp="1"/>
          </p:cNvSpPr>
          <p:nvPr>
            <p:ph type="body" sz="quarter" idx="14"/>
          </p:nvPr>
        </p:nvSpPr>
        <p:spPr>
          <a:xfrm>
            <a:off x="6195907" y="1887430"/>
            <a:ext cx="5475600" cy="457938"/>
          </a:xfrm>
        </p:spPr>
        <p:txBody>
          <a:bodyPr>
            <a:normAutofit fontScale="92500" lnSpcReduction="10000"/>
          </a:bodyPr>
          <a:lstStyle/>
          <a:p>
            <a:r>
              <a:rPr lang="en-US" dirty="0" err="1"/>
              <a:t>Kebutuhan</a:t>
            </a:r>
            <a:r>
              <a:rPr lang="en-US" dirty="0"/>
              <a:t> Non-</a:t>
            </a:r>
            <a:r>
              <a:rPr lang="en-US" dirty="0" err="1"/>
              <a:t>Fungsional</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a:t>
            </a:fld>
            <a:endParaRPr lang="en-US" dirty="0"/>
          </a:p>
        </p:txBody>
      </p:sp>
      <p:pic>
        <p:nvPicPr>
          <p:cNvPr id="7" name="Picture 6">
            <a:extLst>
              <a:ext uri="{FF2B5EF4-FFF2-40B4-BE49-F238E27FC236}">
                <a16:creationId xmlns:a16="http://schemas.microsoft.com/office/drawing/2014/main" id="{219B31D8-D67C-4AFB-999B-31B7B9F68695}"/>
              </a:ext>
            </a:extLst>
          </p:cNvPr>
          <p:cNvPicPr>
            <a:picLocks noChangeAspect="1"/>
          </p:cNvPicPr>
          <p:nvPr/>
        </p:nvPicPr>
        <p:blipFill>
          <a:blip r:embed="rId2"/>
          <a:stretch>
            <a:fillRect/>
          </a:stretch>
        </p:blipFill>
        <p:spPr>
          <a:xfrm>
            <a:off x="6004977" y="2457719"/>
            <a:ext cx="5666530" cy="1779545"/>
          </a:xfrm>
          <a:prstGeom prst="rect">
            <a:avLst/>
          </a:prstGeom>
        </p:spPr>
      </p:pic>
      <p:pic>
        <p:nvPicPr>
          <p:cNvPr id="3" name="Picture 2">
            <a:extLst>
              <a:ext uri="{FF2B5EF4-FFF2-40B4-BE49-F238E27FC236}">
                <a16:creationId xmlns:a16="http://schemas.microsoft.com/office/drawing/2014/main" id="{19EF9416-6723-4C9B-8D1D-98536D175F2E}"/>
              </a:ext>
            </a:extLst>
          </p:cNvPr>
          <p:cNvPicPr>
            <a:picLocks noChangeAspect="1"/>
          </p:cNvPicPr>
          <p:nvPr/>
        </p:nvPicPr>
        <p:blipFill>
          <a:blip r:embed="rId3"/>
          <a:stretch>
            <a:fillRect/>
          </a:stretch>
        </p:blipFill>
        <p:spPr>
          <a:xfrm>
            <a:off x="518678" y="2329713"/>
            <a:ext cx="4659355" cy="4362219"/>
          </a:xfrm>
          <a:prstGeom prst="rect">
            <a:avLst/>
          </a:prstGeom>
        </p:spPr>
      </p:pic>
    </p:spTree>
    <p:extLst>
      <p:ext uri="{BB962C8B-B14F-4D97-AF65-F5344CB8AC3E}">
        <p14:creationId xmlns:p14="http://schemas.microsoft.com/office/powerpoint/2010/main" val="389151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Update </a:t>
            </a:r>
            <a:r>
              <a:rPr lang="en-US" dirty="0" err="1"/>
              <a:t>Kendaraan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40</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CE67FCF-0616-4782-8864-40140D1A99AA}"/>
              </a:ext>
            </a:extLst>
          </p:cNvPr>
          <p:cNvPicPr>
            <a:picLocks noChangeAspect="1"/>
          </p:cNvPicPr>
          <p:nvPr/>
        </p:nvPicPr>
        <p:blipFill>
          <a:blip r:embed="rId2"/>
          <a:stretch>
            <a:fillRect/>
          </a:stretch>
        </p:blipFill>
        <p:spPr>
          <a:xfrm>
            <a:off x="6071185" y="1985827"/>
            <a:ext cx="6076950" cy="4267200"/>
          </a:xfrm>
          <a:prstGeom prst="rect">
            <a:avLst/>
          </a:prstGeom>
        </p:spPr>
      </p:pic>
      <p:pic>
        <p:nvPicPr>
          <p:cNvPr id="9" name="Picture 8">
            <a:extLst>
              <a:ext uri="{FF2B5EF4-FFF2-40B4-BE49-F238E27FC236}">
                <a16:creationId xmlns:a16="http://schemas.microsoft.com/office/drawing/2014/main" id="{22B2F4EC-6FFC-4D28-A2C6-B612B27EF295}"/>
              </a:ext>
            </a:extLst>
          </p:cNvPr>
          <p:cNvPicPr/>
          <p:nvPr/>
        </p:nvPicPr>
        <p:blipFill>
          <a:blip r:embed="rId3"/>
          <a:stretch>
            <a:fillRect/>
          </a:stretch>
        </p:blipFill>
        <p:spPr>
          <a:xfrm>
            <a:off x="89987" y="1985827"/>
            <a:ext cx="5943600" cy="4267200"/>
          </a:xfrm>
          <a:prstGeom prst="rect">
            <a:avLst/>
          </a:prstGeom>
        </p:spPr>
      </p:pic>
    </p:spTree>
    <p:extLst>
      <p:ext uri="{BB962C8B-B14F-4D97-AF65-F5344CB8AC3E}">
        <p14:creationId xmlns:p14="http://schemas.microsoft.com/office/powerpoint/2010/main" val="417261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Antarmuka</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a:t>Delete </a:t>
            </a:r>
            <a:r>
              <a:rPr lang="en-US" dirty="0" err="1"/>
              <a:t>Kendaraan</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41</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9728B19C-34C7-48B6-A59F-7BE0610805AF}"/>
              </a:ext>
            </a:extLst>
          </p:cNvPr>
          <p:cNvPicPr/>
          <p:nvPr/>
        </p:nvPicPr>
        <p:blipFill>
          <a:blip r:embed="rId2"/>
          <a:stretch>
            <a:fillRect/>
          </a:stretch>
        </p:blipFill>
        <p:spPr>
          <a:xfrm>
            <a:off x="271463" y="2454139"/>
            <a:ext cx="5724525" cy="2533650"/>
          </a:xfrm>
          <a:prstGeom prst="rect">
            <a:avLst/>
          </a:prstGeom>
        </p:spPr>
      </p:pic>
      <p:pic>
        <p:nvPicPr>
          <p:cNvPr id="2" name="Picture 1">
            <a:extLst>
              <a:ext uri="{FF2B5EF4-FFF2-40B4-BE49-F238E27FC236}">
                <a16:creationId xmlns:a16="http://schemas.microsoft.com/office/drawing/2014/main" id="{A0FD2163-9C79-408A-AA2A-819EA25921BA}"/>
              </a:ext>
            </a:extLst>
          </p:cNvPr>
          <p:cNvPicPr>
            <a:picLocks noChangeAspect="1"/>
          </p:cNvPicPr>
          <p:nvPr/>
        </p:nvPicPr>
        <p:blipFill>
          <a:blip r:embed="rId3"/>
          <a:stretch>
            <a:fillRect/>
          </a:stretch>
        </p:blipFill>
        <p:spPr>
          <a:xfrm>
            <a:off x="6096000" y="2736181"/>
            <a:ext cx="6038850" cy="1562100"/>
          </a:xfrm>
          <a:prstGeom prst="rect">
            <a:avLst/>
          </a:prstGeom>
        </p:spPr>
      </p:pic>
    </p:spTree>
    <p:extLst>
      <p:ext uri="{BB962C8B-B14F-4D97-AF65-F5344CB8AC3E}">
        <p14:creationId xmlns:p14="http://schemas.microsoft.com/office/powerpoint/2010/main" val="410079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normAutofit fontScale="90000"/>
          </a:bodyPr>
          <a:lstStyle/>
          <a:p>
            <a:r>
              <a:rPr lang="en-US" dirty="0" err="1"/>
              <a:t>Perancangan</a:t>
            </a:r>
            <a:r>
              <a:rPr lang="en-US" dirty="0"/>
              <a:t> </a:t>
            </a:r>
            <a:r>
              <a:rPr lang="en-US" dirty="0" err="1"/>
              <a:t>Representasi</a:t>
            </a:r>
            <a:br>
              <a:rPr lang="en-US" dirty="0"/>
            </a:br>
            <a:r>
              <a:rPr lang="en-US" dirty="0" err="1"/>
              <a:t>Persistensi</a:t>
            </a:r>
            <a:r>
              <a:rPr lang="en-US" dirty="0"/>
              <a:t> Kelas</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42</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0FA1A0D5-F7C8-4969-8E3D-0C92C7AE3980}"/>
              </a:ext>
            </a:extLst>
          </p:cNvPr>
          <p:cNvPicPr/>
          <p:nvPr/>
        </p:nvPicPr>
        <p:blipFill>
          <a:blip r:embed="rId2"/>
          <a:stretch>
            <a:fillRect/>
          </a:stretch>
        </p:blipFill>
        <p:spPr>
          <a:xfrm>
            <a:off x="3238500" y="1974670"/>
            <a:ext cx="5514975" cy="3752850"/>
          </a:xfrm>
          <a:prstGeom prst="rect">
            <a:avLst/>
          </a:prstGeom>
        </p:spPr>
      </p:pic>
    </p:spTree>
    <p:extLst>
      <p:ext uri="{BB962C8B-B14F-4D97-AF65-F5344CB8AC3E}">
        <p14:creationId xmlns:p14="http://schemas.microsoft.com/office/powerpoint/2010/main" val="1991450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normAutofit/>
          </a:bodyPr>
          <a:lstStyle/>
          <a:p>
            <a:r>
              <a:rPr lang="en-US" dirty="0" err="1"/>
              <a:t>Matriks</a:t>
            </a:r>
            <a:r>
              <a:rPr lang="en-US" dirty="0"/>
              <a:t> </a:t>
            </a:r>
            <a:r>
              <a:rPr lang="en-US" dirty="0" err="1"/>
              <a:t>Keruntutan</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43</a:t>
            </a:fld>
            <a:endParaRPr lang="en-US" dirty="0"/>
          </a:p>
        </p:txBody>
      </p:sp>
      <p:sp>
        <p:nvSpPr>
          <p:cNvPr id="3" name="Text Placeholder 2">
            <a:extLst>
              <a:ext uri="{FF2B5EF4-FFF2-40B4-BE49-F238E27FC236}">
                <a16:creationId xmlns:a16="http://schemas.microsoft.com/office/drawing/2014/main" id="{5C50A15E-5BA5-4EA7-BB9E-86FA782E83D0}"/>
              </a:ext>
            </a:extLst>
          </p:cNvPr>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8E1ADC10-C6A8-4F9C-9D14-491511874410}"/>
              </a:ext>
            </a:extLst>
          </p:cNvPr>
          <p:cNvPicPr>
            <a:picLocks noChangeAspect="1"/>
          </p:cNvPicPr>
          <p:nvPr/>
        </p:nvPicPr>
        <p:blipFill>
          <a:blip r:embed="rId2"/>
          <a:stretch>
            <a:fillRect/>
          </a:stretch>
        </p:blipFill>
        <p:spPr>
          <a:xfrm>
            <a:off x="2600079" y="3066098"/>
            <a:ext cx="6124575" cy="1581150"/>
          </a:xfrm>
          <a:prstGeom prst="rect">
            <a:avLst/>
          </a:prstGeom>
        </p:spPr>
      </p:pic>
    </p:spTree>
    <p:extLst>
      <p:ext uri="{BB962C8B-B14F-4D97-AF65-F5344CB8AC3E}">
        <p14:creationId xmlns:p14="http://schemas.microsoft.com/office/powerpoint/2010/main" val="3110299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310A0A-D44F-4BB4-AD5E-91AFBE671578}"/>
              </a:ext>
            </a:extLst>
          </p:cNvPr>
          <p:cNvSpPr>
            <a:spLocks noGrp="1"/>
          </p:cNvSpPr>
          <p:nvPr>
            <p:ph type="body" idx="1"/>
          </p:nvPr>
        </p:nvSpPr>
        <p:spPr/>
        <p:txBody>
          <a:bodyPr/>
          <a:lstStyle/>
          <a:p>
            <a:r>
              <a:rPr lang="en-US" dirty="0"/>
              <a:t>Landing Page </a:t>
            </a:r>
          </a:p>
        </p:txBody>
      </p:sp>
      <p:pic>
        <p:nvPicPr>
          <p:cNvPr id="13" name="Content Placeholder 12">
            <a:extLst>
              <a:ext uri="{FF2B5EF4-FFF2-40B4-BE49-F238E27FC236}">
                <a16:creationId xmlns:a16="http://schemas.microsoft.com/office/drawing/2014/main" id="{B23BCD84-B2BB-400F-9171-08D63E512D74}"/>
              </a:ext>
            </a:extLst>
          </p:cNvPr>
          <p:cNvPicPr>
            <a:picLocks noGrp="1" noChangeAspect="1"/>
          </p:cNvPicPr>
          <p:nvPr>
            <p:ph sz="half" idx="13"/>
          </p:nvPr>
        </p:nvPicPr>
        <p:blipFill>
          <a:blip r:embed="rId2"/>
          <a:stretch>
            <a:fillRect/>
          </a:stretch>
        </p:blipFill>
        <p:spPr>
          <a:xfrm>
            <a:off x="530000" y="2895351"/>
            <a:ext cx="5475288" cy="2790984"/>
          </a:xfrm>
        </p:spPr>
      </p:pic>
      <p:sp>
        <p:nvSpPr>
          <p:cNvPr id="4" name="Text Placeholder 3">
            <a:extLst>
              <a:ext uri="{FF2B5EF4-FFF2-40B4-BE49-F238E27FC236}">
                <a16:creationId xmlns:a16="http://schemas.microsoft.com/office/drawing/2014/main" id="{1593FE0E-BECA-4258-BC4E-B67EB0A6F2ED}"/>
              </a:ext>
            </a:extLst>
          </p:cNvPr>
          <p:cNvSpPr>
            <a:spLocks noGrp="1"/>
          </p:cNvSpPr>
          <p:nvPr>
            <p:ph type="body" sz="quarter" idx="14"/>
          </p:nvPr>
        </p:nvSpPr>
        <p:spPr/>
        <p:txBody>
          <a:bodyPr/>
          <a:lstStyle/>
          <a:p>
            <a:r>
              <a:rPr lang="en-US" dirty="0"/>
              <a:t>Login Customer</a:t>
            </a:r>
          </a:p>
        </p:txBody>
      </p:sp>
      <p:pic>
        <p:nvPicPr>
          <p:cNvPr id="15" name="Content Placeholder 14">
            <a:extLst>
              <a:ext uri="{FF2B5EF4-FFF2-40B4-BE49-F238E27FC236}">
                <a16:creationId xmlns:a16="http://schemas.microsoft.com/office/drawing/2014/main" id="{BB26E230-E607-481A-9D77-18A7E59059EE}"/>
              </a:ext>
            </a:extLst>
          </p:cNvPr>
          <p:cNvPicPr>
            <a:picLocks noGrp="1" noChangeAspect="1"/>
          </p:cNvPicPr>
          <p:nvPr>
            <p:ph sz="quarter" idx="15"/>
          </p:nvPr>
        </p:nvPicPr>
        <p:blipFill>
          <a:blip r:embed="rId3"/>
          <a:stretch>
            <a:fillRect/>
          </a:stretch>
        </p:blipFill>
        <p:spPr>
          <a:xfrm>
            <a:off x="6186488" y="3149751"/>
            <a:ext cx="5475287" cy="2704797"/>
          </a:xfrm>
        </p:spPr>
      </p:pic>
      <p:sp>
        <p:nvSpPr>
          <p:cNvPr id="6" name="Text Placeholder 5">
            <a:extLst>
              <a:ext uri="{FF2B5EF4-FFF2-40B4-BE49-F238E27FC236}">
                <a16:creationId xmlns:a16="http://schemas.microsoft.com/office/drawing/2014/main" id="{D0119078-88D5-4F19-9029-5A39DB55C1D7}"/>
              </a:ext>
            </a:extLst>
          </p:cNvPr>
          <p:cNvSpPr>
            <a:spLocks noGrp="1"/>
          </p:cNvSpPr>
          <p:nvPr>
            <p:ph type="body" sz="quarter" idx="16"/>
          </p:nvPr>
        </p:nvSpPr>
        <p:spPr/>
        <p:txBody>
          <a:bodyPr/>
          <a:lstStyle/>
          <a:p>
            <a:r>
              <a:rPr lang="en-US" dirty="0"/>
              <a:t>UI (User Interface)</a:t>
            </a:r>
          </a:p>
        </p:txBody>
      </p:sp>
      <p:sp>
        <p:nvSpPr>
          <p:cNvPr id="7" name="Footer Placeholder 6">
            <a:extLst>
              <a:ext uri="{FF2B5EF4-FFF2-40B4-BE49-F238E27FC236}">
                <a16:creationId xmlns:a16="http://schemas.microsoft.com/office/drawing/2014/main" id="{E49FBB2D-271A-4CF1-A129-D079F13413C9}"/>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9004D081-C1B4-4396-B613-CEAD3960EEF6}"/>
              </a:ext>
            </a:extLst>
          </p:cNvPr>
          <p:cNvSpPr>
            <a:spLocks noGrp="1"/>
          </p:cNvSpPr>
          <p:nvPr>
            <p:ph type="sldNum" sz="quarter" idx="18"/>
          </p:nvPr>
        </p:nvSpPr>
        <p:spPr/>
        <p:txBody>
          <a:bodyPr/>
          <a:lstStyle/>
          <a:p>
            <a:fld id="{8699F50C-BE38-4BD0-BA84-9B090E1F2B9B}" type="slidenum">
              <a:rPr lang="en-US" noProof="0" smtClean="0"/>
              <a:t>44</a:t>
            </a:fld>
            <a:endParaRPr lang="en-US" noProof="0" dirty="0"/>
          </a:p>
        </p:txBody>
      </p:sp>
      <p:sp>
        <p:nvSpPr>
          <p:cNvPr id="9" name="Title 8">
            <a:extLst>
              <a:ext uri="{FF2B5EF4-FFF2-40B4-BE49-F238E27FC236}">
                <a16:creationId xmlns:a16="http://schemas.microsoft.com/office/drawing/2014/main" id="{7E982FAF-5E1F-4E76-B239-E51245AF5713}"/>
              </a:ext>
            </a:extLst>
          </p:cNvPr>
          <p:cNvSpPr>
            <a:spLocks noGrp="1"/>
          </p:cNvSpPr>
          <p:nvPr>
            <p:ph type="title"/>
          </p:nvPr>
        </p:nvSpPr>
        <p:spPr/>
        <p:txBody>
          <a:bodyPr/>
          <a:lstStyle/>
          <a:p>
            <a:r>
              <a:rPr lang="en-US" dirty="0" err="1"/>
              <a:t>Progres</a:t>
            </a:r>
            <a:r>
              <a:rPr lang="en-US" dirty="0"/>
              <a:t> </a:t>
            </a:r>
            <a:r>
              <a:rPr lang="en-US" dirty="0" err="1"/>
              <a:t>Implementasi</a:t>
            </a:r>
            <a:r>
              <a:rPr lang="en-US" dirty="0"/>
              <a:t>	</a:t>
            </a:r>
          </a:p>
        </p:txBody>
      </p:sp>
    </p:spTree>
    <p:extLst>
      <p:ext uri="{BB962C8B-B14F-4D97-AF65-F5344CB8AC3E}">
        <p14:creationId xmlns:p14="http://schemas.microsoft.com/office/powerpoint/2010/main" val="4190032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310A0A-D44F-4BB4-AD5E-91AFBE671578}"/>
              </a:ext>
            </a:extLst>
          </p:cNvPr>
          <p:cNvSpPr>
            <a:spLocks noGrp="1"/>
          </p:cNvSpPr>
          <p:nvPr>
            <p:ph type="body" idx="1"/>
          </p:nvPr>
        </p:nvSpPr>
        <p:spPr/>
        <p:txBody>
          <a:bodyPr/>
          <a:lstStyle/>
          <a:p>
            <a:r>
              <a:rPr lang="en-US" dirty="0" err="1"/>
              <a:t>Registrasi</a:t>
            </a:r>
            <a:endParaRPr lang="en-US" dirty="0"/>
          </a:p>
        </p:txBody>
      </p:sp>
      <p:sp>
        <p:nvSpPr>
          <p:cNvPr id="4" name="Text Placeholder 3">
            <a:extLst>
              <a:ext uri="{FF2B5EF4-FFF2-40B4-BE49-F238E27FC236}">
                <a16:creationId xmlns:a16="http://schemas.microsoft.com/office/drawing/2014/main" id="{1593FE0E-BECA-4258-BC4E-B67EB0A6F2ED}"/>
              </a:ext>
            </a:extLst>
          </p:cNvPr>
          <p:cNvSpPr>
            <a:spLocks noGrp="1"/>
          </p:cNvSpPr>
          <p:nvPr>
            <p:ph type="body" sz="quarter" idx="14"/>
          </p:nvPr>
        </p:nvSpPr>
        <p:spPr/>
        <p:txBody>
          <a:bodyPr/>
          <a:lstStyle/>
          <a:p>
            <a:r>
              <a:rPr lang="en-US" dirty="0" err="1"/>
              <a:t>Pembayaran</a:t>
            </a:r>
            <a:endParaRPr lang="en-US" dirty="0"/>
          </a:p>
        </p:txBody>
      </p:sp>
      <p:sp>
        <p:nvSpPr>
          <p:cNvPr id="6" name="Text Placeholder 5">
            <a:extLst>
              <a:ext uri="{FF2B5EF4-FFF2-40B4-BE49-F238E27FC236}">
                <a16:creationId xmlns:a16="http://schemas.microsoft.com/office/drawing/2014/main" id="{D0119078-88D5-4F19-9029-5A39DB55C1D7}"/>
              </a:ext>
            </a:extLst>
          </p:cNvPr>
          <p:cNvSpPr>
            <a:spLocks noGrp="1"/>
          </p:cNvSpPr>
          <p:nvPr>
            <p:ph type="body" sz="quarter" idx="16"/>
          </p:nvPr>
        </p:nvSpPr>
        <p:spPr/>
        <p:txBody>
          <a:bodyPr/>
          <a:lstStyle/>
          <a:p>
            <a:r>
              <a:rPr lang="en-US" dirty="0"/>
              <a:t>UI (User Interface)</a:t>
            </a:r>
          </a:p>
        </p:txBody>
      </p:sp>
      <p:sp>
        <p:nvSpPr>
          <p:cNvPr id="7" name="Footer Placeholder 6">
            <a:extLst>
              <a:ext uri="{FF2B5EF4-FFF2-40B4-BE49-F238E27FC236}">
                <a16:creationId xmlns:a16="http://schemas.microsoft.com/office/drawing/2014/main" id="{E49FBB2D-271A-4CF1-A129-D079F13413C9}"/>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9004D081-C1B4-4396-B613-CEAD3960EEF6}"/>
              </a:ext>
            </a:extLst>
          </p:cNvPr>
          <p:cNvSpPr>
            <a:spLocks noGrp="1"/>
          </p:cNvSpPr>
          <p:nvPr>
            <p:ph type="sldNum" sz="quarter" idx="18"/>
          </p:nvPr>
        </p:nvSpPr>
        <p:spPr/>
        <p:txBody>
          <a:bodyPr/>
          <a:lstStyle/>
          <a:p>
            <a:fld id="{8699F50C-BE38-4BD0-BA84-9B090E1F2B9B}" type="slidenum">
              <a:rPr lang="en-US" noProof="0" smtClean="0"/>
              <a:t>45</a:t>
            </a:fld>
            <a:endParaRPr lang="en-US" noProof="0" dirty="0"/>
          </a:p>
        </p:txBody>
      </p:sp>
      <p:sp>
        <p:nvSpPr>
          <p:cNvPr id="9" name="Title 8">
            <a:extLst>
              <a:ext uri="{FF2B5EF4-FFF2-40B4-BE49-F238E27FC236}">
                <a16:creationId xmlns:a16="http://schemas.microsoft.com/office/drawing/2014/main" id="{7E982FAF-5E1F-4E76-B239-E51245AF5713}"/>
              </a:ext>
            </a:extLst>
          </p:cNvPr>
          <p:cNvSpPr>
            <a:spLocks noGrp="1"/>
          </p:cNvSpPr>
          <p:nvPr>
            <p:ph type="title"/>
          </p:nvPr>
        </p:nvSpPr>
        <p:spPr/>
        <p:txBody>
          <a:bodyPr/>
          <a:lstStyle/>
          <a:p>
            <a:r>
              <a:rPr lang="en-US" dirty="0" err="1"/>
              <a:t>Progres</a:t>
            </a:r>
            <a:r>
              <a:rPr lang="en-US" dirty="0"/>
              <a:t> </a:t>
            </a:r>
            <a:r>
              <a:rPr lang="en-US" dirty="0" err="1"/>
              <a:t>Implementasi</a:t>
            </a:r>
            <a:r>
              <a:rPr lang="en-US" dirty="0"/>
              <a:t>	</a:t>
            </a:r>
          </a:p>
        </p:txBody>
      </p:sp>
      <p:pic>
        <p:nvPicPr>
          <p:cNvPr id="11" name="Content Placeholder 10">
            <a:extLst>
              <a:ext uri="{FF2B5EF4-FFF2-40B4-BE49-F238E27FC236}">
                <a16:creationId xmlns:a16="http://schemas.microsoft.com/office/drawing/2014/main" id="{FBFA898E-94EA-40C2-A4D0-AD833375CC6E}"/>
              </a:ext>
            </a:extLst>
          </p:cNvPr>
          <p:cNvPicPr>
            <a:picLocks noGrp="1" noChangeAspect="1"/>
          </p:cNvPicPr>
          <p:nvPr>
            <p:ph sz="half" idx="13"/>
          </p:nvPr>
        </p:nvPicPr>
        <p:blipFill>
          <a:blip r:embed="rId2"/>
          <a:stretch>
            <a:fillRect/>
          </a:stretch>
        </p:blipFill>
        <p:spPr>
          <a:xfrm>
            <a:off x="520700" y="3355973"/>
            <a:ext cx="5475288" cy="2292354"/>
          </a:xfrm>
        </p:spPr>
      </p:pic>
      <p:pic>
        <p:nvPicPr>
          <p:cNvPr id="17" name="Content Placeholder 16">
            <a:extLst>
              <a:ext uri="{FF2B5EF4-FFF2-40B4-BE49-F238E27FC236}">
                <a16:creationId xmlns:a16="http://schemas.microsoft.com/office/drawing/2014/main" id="{F1E755CF-1F6A-4B78-BF03-CF62F802C9C2}"/>
              </a:ext>
            </a:extLst>
          </p:cNvPr>
          <p:cNvPicPr>
            <a:picLocks noGrp="1" noChangeAspect="1"/>
          </p:cNvPicPr>
          <p:nvPr>
            <p:ph sz="quarter" idx="15"/>
          </p:nvPr>
        </p:nvPicPr>
        <p:blipFill>
          <a:blip r:embed="rId3"/>
          <a:stretch>
            <a:fillRect/>
          </a:stretch>
        </p:blipFill>
        <p:spPr>
          <a:xfrm>
            <a:off x="6418829" y="2886075"/>
            <a:ext cx="5010605" cy="3232150"/>
          </a:xfrm>
        </p:spPr>
      </p:pic>
    </p:spTree>
    <p:extLst>
      <p:ext uri="{BB962C8B-B14F-4D97-AF65-F5344CB8AC3E}">
        <p14:creationId xmlns:p14="http://schemas.microsoft.com/office/powerpoint/2010/main" val="2982573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610F6-1E03-4A5D-B152-8EB1C95A09D5}"/>
              </a:ext>
            </a:extLst>
          </p:cNvPr>
          <p:cNvSpPr>
            <a:spLocks noGrp="1"/>
          </p:cNvSpPr>
          <p:nvPr>
            <p:ph type="body" idx="1"/>
          </p:nvPr>
        </p:nvSpPr>
        <p:spPr/>
        <p:txBody>
          <a:bodyPr/>
          <a:lstStyle/>
          <a:p>
            <a:r>
              <a:rPr lang="en-US" dirty="0" err="1"/>
              <a:t>Tabel</a:t>
            </a:r>
            <a:r>
              <a:rPr lang="en-US" dirty="0"/>
              <a:t> Admin</a:t>
            </a:r>
          </a:p>
        </p:txBody>
      </p:sp>
      <p:pic>
        <p:nvPicPr>
          <p:cNvPr id="11" name="Content Placeholder 10">
            <a:extLst>
              <a:ext uri="{FF2B5EF4-FFF2-40B4-BE49-F238E27FC236}">
                <a16:creationId xmlns:a16="http://schemas.microsoft.com/office/drawing/2014/main" id="{853EC576-CE24-4DC9-BC62-6FBCB0E745A4}"/>
              </a:ext>
            </a:extLst>
          </p:cNvPr>
          <p:cNvPicPr>
            <a:picLocks noGrp="1" noChangeAspect="1"/>
          </p:cNvPicPr>
          <p:nvPr>
            <p:ph sz="half" idx="13"/>
          </p:nvPr>
        </p:nvPicPr>
        <p:blipFill>
          <a:blip r:embed="rId2"/>
          <a:stretch>
            <a:fillRect/>
          </a:stretch>
        </p:blipFill>
        <p:spPr>
          <a:xfrm>
            <a:off x="520700" y="3686916"/>
            <a:ext cx="5475288" cy="1630468"/>
          </a:xfrm>
        </p:spPr>
      </p:pic>
      <p:sp>
        <p:nvSpPr>
          <p:cNvPr id="4" name="Text Placeholder 3">
            <a:extLst>
              <a:ext uri="{FF2B5EF4-FFF2-40B4-BE49-F238E27FC236}">
                <a16:creationId xmlns:a16="http://schemas.microsoft.com/office/drawing/2014/main" id="{C8969313-8507-443B-ABF4-9942019A7002}"/>
              </a:ext>
            </a:extLst>
          </p:cNvPr>
          <p:cNvSpPr>
            <a:spLocks noGrp="1"/>
          </p:cNvSpPr>
          <p:nvPr>
            <p:ph type="body" sz="quarter" idx="14"/>
          </p:nvPr>
        </p:nvSpPr>
        <p:spPr/>
        <p:txBody>
          <a:bodyPr/>
          <a:lstStyle/>
          <a:p>
            <a:r>
              <a:rPr lang="en-US" dirty="0" err="1"/>
              <a:t>Tabel</a:t>
            </a:r>
            <a:r>
              <a:rPr lang="en-US" dirty="0"/>
              <a:t> </a:t>
            </a:r>
            <a:r>
              <a:rPr lang="en-US" dirty="0" err="1"/>
              <a:t>Kendaraan</a:t>
            </a:r>
            <a:endParaRPr lang="en-US" dirty="0"/>
          </a:p>
        </p:txBody>
      </p:sp>
      <p:pic>
        <p:nvPicPr>
          <p:cNvPr id="13" name="Content Placeholder 12">
            <a:extLst>
              <a:ext uri="{FF2B5EF4-FFF2-40B4-BE49-F238E27FC236}">
                <a16:creationId xmlns:a16="http://schemas.microsoft.com/office/drawing/2014/main" id="{F6093BF0-35A7-42C5-A23D-FC9290939301}"/>
              </a:ext>
            </a:extLst>
          </p:cNvPr>
          <p:cNvPicPr>
            <a:picLocks noGrp="1" noChangeAspect="1"/>
          </p:cNvPicPr>
          <p:nvPr>
            <p:ph sz="quarter" idx="15"/>
          </p:nvPr>
        </p:nvPicPr>
        <p:blipFill>
          <a:blip r:embed="rId3"/>
          <a:stretch>
            <a:fillRect/>
          </a:stretch>
        </p:blipFill>
        <p:spPr>
          <a:xfrm>
            <a:off x="6186488" y="3420406"/>
            <a:ext cx="5475287" cy="2163487"/>
          </a:xfrm>
        </p:spPr>
      </p:pic>
      <p:sp>
        <p:nvSpPr>
          <p:cNvPr id="6" name="Text Placeholder 5">
            <a:extLst>
              <a:ext uri="{FF2B5EF4-FFF2-40B4-BE49-F238E27FC236}">
                <a16:creationId xmlns:a16="http://schemas.microsoft.com/office/drawing/2014/main" id="{F4E2AB06-E15B-41B8-83A8-9707A768F601}"/>
              </a:ext>
            </a:extLst>
          </p:cNvPr>
          <p:cNvSpPr>
            <a:spLocks noGrp="1"/>
          </p:cNvSpPr>
          <p:nvPr>
            <p:ph type="body" sz="quarter" idx="16"/>
          </p:nvPr>
        </p:nvSpPr>
        <p:spPr/>
        <p:txBody>
          <a:bodyPr/>
          <a:lstStyle/>
          <a:p>
            <a:r>
              <a:rPr lang="en-US" dirty="0"/>
              <a:t>Database</a:t>
            </a:r>
          </a:p>
        </p:txBody>
      </p:sp>
      <p:sp>
        <p:nvSpPr>
          <p:cNvPr id="7" name="Footer Placeholder 6">
            <a:extLst>
              <a:ext uri="{FF2B5EF4-FFF2-40B4-BE49-F238E27FC236}">
                <a16:creationId xmlns:a16="http://schemas.microsoft.com/office/drawing/2014/main" id="{78D05864-DF2C-41BE-B636-60A263D53781}"/>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0C3CF123-B0BC-46A9-ABE5-B340761A0ABE}"/>
              </a:ext>
            </a:extLst>
          </p:cNvPr>
          <p:cNvSpPr>
            <a:spLocks noGrp="1"/>
          </p:cNvSpPr>
          <p:nvPr>
            <p:ph type="sldNum" sz="quarter" idx="18"/>
          </p:nvPr>
        </p:nvSpPr>
        <p:spPr/>
        <p:txBody>
          <a:bodyPr/>
          <a:lstStyle/>
          <a:p>
            <a:fld id="{8699F50C-BE38-4BD0-BA84-9B090E1F2B9B}" type="slidenum">
              <a:rPr lang="en-US" noProof="0" smtClean="0"/>
              <a:t>46</a:t>
            </a:fld>
            <a:endParaRPr lang="en-US" noProof="0" dirty="0"/>
          </a:p>
        </p:txBody>
      </p:sp>
      <p:sp>
        <p:nvSpPr>
          <p:cNvPr id="9" name="Title 8">
            <a:extLst>
              <a:ext uri="{FF2B5EF4-FFF2-40B4-BE49-F238E27FC236}">
                <a16:creationId xmlns:a16="http://schemas.microsoft.com/office/drawing/2014/main" id="{8A852C45-D120-4D65-B22D-D33AA8E9FDD1}"/>
              </a:ext>
            </a:extLst>
          </p:cNvPr>
          <p:cNvSpPr>
            <a:spLocks noGrp="1"/>
          </p:cNvSpPr>
          <p:nvPr>
            <p:ph type="title"/>
          </p:nvPr>
        </p:nvSpPr>
        <p:spPr/>
        <p:txBody>
          <a:bodyPr/>
          <a:lstStyle/>
          <a:p>
            <a:r>
              <a:rPr lang="en-US" dirty="0" err="1"/>
              <a:t>Progres</a:t>
            </a:r>
            <a:r>
              <a:rPr lang="en-US" dirty="0"/>
              <a:t> </a:t>
            </a:r>
            <a:r>
              <a:rPr lang="en-US" dirty="0" err="1"/>
              <a:t>Implementasi</a:t>
            </a:r>
            <a:endParaRPr lang="en-US" dirty="0"/>
          </a:p>
        </p:txBody>
      </p:sp>
    </p:spTree>
    <p:extLst>
      <p:ext uri="{BB962C8B-B14F-4D97-AF65-F5344CB8AC3E}">
        <p14:creationId xmlns:p14="http://schemas.microsoft.com/office/powerpoint/2010/main" val="3565998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610F6-1E03-4A5D-B152-8EB1C95A09D5}"/>
              </a:ext>
            </a:extLst>
          </p:cNvPr>
          <p:cNvSpPr>
            <a:spLocks noGrp="1"/>
          </p:cNvSpPr>
          <p:nvPr>
            <p:ph type="body" idx="1"/>
          </p:nvPr>
        </p:nvSpPr>
        <p:spPr/>
        <p:txBody>
          <a:bodyPr/>
          <a:lstStyle/>
          <a:p>
            <a:r>
              <a:rPr lang="en-US" dirty="0" err="1"/>
              <a:t>Tabel</a:t>
            </a:r>
            <a:r>
              <a:rPr lang="en-US" dirty="0"/>
              <a:t> </a:t>
            </a:r>
            <a:r>
              <a:rPr lang="en-US" dirty="0" err="1"/>
              <a:t>Konsumen</a:t>
            </a:r>
            <a:endParaRPr lang="en-US" dirty="0"/>
          </a:p>
        </p:txBody>
      </p:sp>
      <p:sp>
        <p:nvSpPr>
          <p:cNvPr id="4" name="Text Placeholder 3">
            <a:extLst>
              <a:ext uri="{FF2B5EF4-FFF2-40B4-BE49-F238E27FC236}">
                <a16:creationId xmlns:a16="http://schemas.microsoft.com/office/drawing/2014/main" id="{C8969313-8507-443B-ABF4-9942019A7002}"/>
              </a:ext>
            </a:extLst>
          </p:cNvPr>
          <p:cNvSpPr>
            <a:spLocks noGrp="1"/>
          </p:cNvSpPr>
          <p:nvPr>
            <p:ph type="body" sz="quarter" idx="14"/>
          </p:nvPr>
        </p:nvSpPr>
        <p:spPr/>
        <p:txBody>
          <a:bodyPr/>
          <a:lstStyle/>
          <a:p>
            <a:r>
              <a:rPr lang="en-US" dirty="0" err="1"/>
              <a:t>Tabel</a:t>
            </a:r>
            <a:r>
              <a:rPr lang="en-US" dirty="0"/>
              <a:t> </a:t>
            </a:r>
            <a:r>
              <a:rPr lang="en-US" dirty="0" err="1"/>
              <a:t>Pembayaran</a:t>
            </a:r>
            <a:endParaRPr lang="en-US" dirty="0"/>
          </a:p>
        </p:txBody>
      </p:sp>
      <p:sp>
        <p:nvSpPr>
          <p:cNvPr id="6" name="Text Placeholder 5">
            <a:extLst>
              <a:ext uri="{FF2B5EF4-FFF2-40B4-BE49-F238E27FC236}">
                <a16:creationId xmlns:a16="http://schemas.microsoft.com/office/drawing/2014/main" id="{F4E2AB06-E15B-41B8-83A8-9707A768F601}"/>
              </a:ext>
            </a:extLst>
          </p:cNvPr>
          <p:cNvSpPr>
            <a:spLocks noGrp="1"/>
          </p:cNvSpPr>
          <p:nvPr>
            <p:ph type="body" sz="quarter" idx="16"/>
          </p:nvPr>
        </p:nvSpPr>
        <p:spPr/>
        <p:txBody>
          <a:bodyPr/>
          <a:lstStyle/>
          <a:p>
            <a:r>
              <a:rPr lang="en-US" dirty="0"/>
              <a:t>Database</a:t>
            </a:r>
          </a:p>
        </p:txBody>
      </p:sp>
      <p:sp>
        <p:nvSpPr>
          <p:cNvPr id="7" name="Footer Placeholder 6">
            <a:extLst>
              <a:ext uri="{FF2B5EF4-FFF2-40B4-BE49-F238E27FC236}">
                <a16:creationId xmlns:a16="http://schemas.microsoft.com/office/drawing/2014/main" id="{78D05864-DF2C-41BE-B636-60A263D53781}"/>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0C3CF123-B0BC-46A9-ABE5-B340761A0ABE}"/>
              </a:ext>
            </a:extLst>
          </p:cNvPr>
          <p:cNvSpPr>
            <a:spLocks noGrp="1"/>
          </p:cNvSpPr>
          <p:nvPr>
            <p:ph type="sldNum" sz="quarter" idx="18"/>
          </p:nvPr>
        </p:nvSpPr>
        <p:spPr/>
        <p:txBody>
          <a:bodyPr/>
          <a:lstStyle/>
          <a:p>
            <a:fld id="{8699F50C-BE38-4BD0-BA84-9B090E1F2B9B}" type="slidenum">
              <a:rPr lang="en-US" noProof="0" smtClean="0"/>
              <a:t>47</a:t>
            </a:fld>
            <a:endParaRPr lang="en-US" noProof="0" dirty="0"/>
          </a:p>
        </p:txBody>
      </p:sp>
      <p:sp>
        <p:nvSpPr>
          <p:cNvPr id="9" name="Title 8">
            <a:extLst>
              <a:ext uri="{FF2B5EF4-FFF2-40B4-BE49-F238E27FC236}">
                <a16:creationId xmlns:a16="http://schemas.microsoft.com/office/drawing/2014/main" id="{8A852C45-D120-4D65-B22D-D33AA8E9FDD1}"/>
              </a:ext>
            </a:extLst>
          </p:cNvPr>
          <p:cNvSpPr>
            <a:spLocks noGrp="1"/>
          </p:cNvSpPr>
          <p:nvPr>
            <p:ph type="title"/>
          </p:nvPr>
        </p:nvSpPr>
        <p:spPr/>
        <p:txBody>
          <a:bodyPr/>
          <a:lstStyle/>
          <a:p>
            <a:r>
              <a:rPr lang="en-US" dirty="0" err="1"/>
              <a:t>Progres</a:t>
            </a:r>
            <a:r>
              <a:rPr lang="en-US" dirty="0"/>
              <a:t> </a:t>
            </a:r>
            <a:r>
              <a:rPr lang="en-US" dirty="0" err="1"/>
              <a:t>Implementasi</a:t>
            </a:r>
            <a:endParaRPr lang="en-US" dirty="0"/>
          </a:p>
        </p:txBody>
      </p:sp>
      <p:pic>
        <p:nvPicPr>
          <p:cNvPr id="15" name="Content Placeholder 14">
            <a:extLst>
              <a:ext uri="{FF2B5EF4-FFF2-40B4-BE49-F238E27FC236}">
                <a16:creationId xmlns:a16="http://schemas.microsoft.com/office/drawing/2014/main" id="{4034BD18-3A88-48FA-9261-FB5206E65CBC}"/>
              </a:ext>
            </a:extLst>
          </p:cNvPr>
          <p:cNvPicPr>
            <a:picLocks noGrp="1" noChangeAspect="1"/>
          </p:cNvPicPr>
          <p:nvPr>
            <p:ph sz="half" idx="13"/>
          </p:nvPr>
        </p:nvPicPr>
        <p:blipFill>
          <a:blip r:embed="rId2"/>
          <a:stretch>
            <a:fillRect/>
          </a:stretch>
        </p:blipFill>
        <p:spPr>
          <a:xfrm>
            <a:off x="520700" y="3560824"/>
            <a:ext cx="5475288" cy="1882652"/>
          </a:xfrm>
        </p:spPr>
      </p:pic>
      <p:pic>
        <p:nvPicPr>
          <p:cNvPr id="17" name="Content Placeholder 16">
            <a:extLst>
              <a:ext uri="{FF2B5EF4-FFF2-40B4-BE49-F238E27FC236}">
                <a16:creationId xmlns:a16="http://schemas.microsoft.com/office/drawing/2014/main" id="{524F76EE-28ED-41C4-A8C3-4370C27A983A}"/>
              </a:ext>
            </a:extLst>
          </p:cNvPr>
          <p:cNvPicPr>
            <a:picLocks noGrp="1" noChangeAspect="1"/>
          </p:cNvPicPr>
          <p:nvPr>
            <p:ph sz="quarter" idx="15"/>
          </p:nvPr>
        </p:nvPicPr>
        <p:blipFill>
          <a:blip r:embed="rId3"/>
          <a:stretch>
            <a:fillRect/>
          </a:stretch>
        </p:blipFill>
        <p:spPr>
          <a:xfrm>
            <a:off x="6186488" y="3859953"/>
            <a:ext cx="5475287" cy="1284394"/>
          </a:xfrm>
        </p:spPr>
      </p:pic>
    </p:spTree>
    <p:extLst>
      <p:ext uri="{BB962C8B-B14F-4D97-AF65-F5344CB8AC3E}">
        <p14:creationId xmlns:p14="http://schemas.microsoft.com/office/powerpoint/2010/main" val="17827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610F6-1E03-4A5D-B152-8EB1C95A09D5}"/>
              </a:ext>
            </a:extLst>
          </p:cNvPr>
          <p:cNvSpPr>
            <a:spLocks noGrp="1"/>
          </p:cNvSpPr>
          <p:nvPr>
            <p:ph type="body" idx="1"/>
          </p:nvPr>
        </p:nvSpPr>
        <p:spPr/>
        <p:txBody>
          <a:bodyPr/>
          <a:lstStyle/>
          <a:p>
            <a:r>
              <a:rPr lang="en-US" dirty="0" err="1"/>
              <a:t>Tabel</a:t>
            </a:r>
            <a:r>
              <a:rPr lang="en-US" dirty="0"/>
              <a:t> </a:t>
            </a:r>
            <a:r>
              <a:rPr lang="en-US" dirty="0" err="1"/>
              <a:t>Transaksi</a:t>
            </a:r>
            <a:endParaRPr lang="en-US" dirty="0"/>
          </a:p>
        </p:txBody>
      </p:sp>
      <p:sp>
        <p:nvSpPr>
          <p:cNvPr id="4" name="Text Placeholder 3">
            <a:extLst>
              <a:ext uri="{FF2B5EF4-FFF2-40B4-BE49-F238E27FC236}">
                <a16:creationId xmlns:a16="http://schemas.microsoft.com/office/drawing/2014/main" id="{C8969313-8507-443B-ABF4-9942019A7002}"/>
              </a:ext>
            </a:extLst>
          </p:cNvPr>
          <p:cNvSpPr>
            <a:spLocks noGrp="1"/>
          </p:cNvSpPr>
          <p:nvPr>
            <p:ph type="body" sz="quarter" idx="14"/>
          </p:nvPr>
        </p:nvSpPr>
        <p:spPr/>
        <p:txBody>
          <a:bodyPr/>
          <a:lstStyle/>
          <a:p>
            <a:endParaRPr lang="en-US" dirty="0"/>
          </a:p>
        </p:txBody>
      </p:sp>
      <p:sp>
        <p:nvSpPr>
          <p:cNvPr id="6" name="Text Placeholder 5">
            <a:extLst>
              <a:ext uri="{FF2B5EF4-FFF2-40B4-BE49-F238E27FC236}">
                <a16:creationId xmlns:a16="http://schemas.microsoft.com/office/drawing/2014/main" id="{F4E2AB06-E15B-41B8-83A8-9707A768F601}"/>
              </a:ext>
            </a:extLst>
          </p:cNvPr>
          <p:cNvSpPr>
            <a:spLocks noGrp="1"/>
          </p:cNvSpPr>
          <p:nvPr>
            <p:ph type="body" sz="quarter" idx="16"/>
          </p:nvPr>
        </p:nvSpPr>
        <p:spPr/>
        <p:txBody>
          <a:bodyPr/>
          <a:lstStyle/>
          <a:p>
            <a:r>
              <a:rPr lang="en-US" dirty="0"/>
              <a:t>Database</a:t>
            </a:r>
          </a:p>
        </p:txBody>
      </p:sp>
      <p:sp>
        <p:nvSpPr>
          <p:cNvPr id="7" name="Footer Placeholder 6">
            <a:extLst>
              <a:ext uri="{FF2B5EF4-FFF2-40B4-BE49-F238E27FC236}">
                <a16:creationId xmlns:a16="http://schemas.microsoft.com/office/drawing/2014/main" id="{78D05864-DF2C-41BE-B636-60A263D53781}"/>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0C3CF123-B0BC-46A9-ABE5-B340761A0ABE}"/>
              </a:ext>
            </a:extLst>
          </p:cNvPr>
          <p:cNvSpPr>
            <a:spLocks noGrp="1"/>
          </p:cNvSpPr>
          <p:nvPr>
            <p:ph type="sldNum" sz="quarter" idx="18"/>
          </p:nvPr>
        </p:nvSpPr>
        <p:spPr/>
        <p:txBody>
          <a:bodyPr/>
          <a:lstStyle/>
          <a:p>
            <a:fld id="{8699F50C-BE38-4BD0-BA84-9B090E1F2B9B}" type="slidenum">
              <a:rPr lang="en-US" noProof="0" smtClean="0"/>
              <a:t>48</a:t>
            </a:fld>
            <a:endParaRPr lang="en-US" noProof="0" dirty="0"/>
          </a:p>
        </p:txBody>
      </p:sp>
      <p:sp>
        <p:nvSpPr>
          <p:cNvPr id="9" name="Title 8">
            <a:extLst>
              <a:ext uri="{FF2B5EF4-FFF2-40B4-BE49-F238E27FC236}">
                <a16:creationId xmlns:a16="http://schemas.microsoft.com/office/drawing/2014/main" id="{8A852C45-D120-4D65-B22D-D33AA8E9FDD1}"/>
              </a:ext>
            </a:extLst>
          </p:cNvPr>
          <p:cNvSpPr>
            <a:spLocks noGrp="1"/>
          </p:cNvSpPr>
          <p:nvPr>
            <p:ph type="title"/>
          </p:nvPr>
        </p:nvSpPr>
        <p:spPr/>
        <p:txBody>
          <a:bodyPr/>
          <a:lstStyle/>
          <a:p>
            <a:r>
              <a:rPr lang="en-US" dirty="0" err="1"/>
              <a:t>Progres</a:t>
            </a:r>
            <a:r>
              <a:rPr lang="en-US" dirty="0"/>
              <a:t> </a:t>
            </a:r>
            <a:r>
              <a:rPr lang="en-US" dirty="0" err="1"/>
              <a:t>Implementasi</a:t>
            </a:r>
            <a:endParaRPr lang="en-US" dirty="0"/>
          </a:p>
        </p:txBody>
      </p:sp>
      <p:pic>
        <p:nvPicPr>
          <p:cNvPr id="16" name="Content Placeholder 15">
            <a:extLst>
              <a:ext uri="{FF2B5EF4-FFF2-40B4-BE49-F238E27FC236}">
                <a16:creationId xmlns:a16="http://schemas.microsoft.com/office/drawing/2014/main" id="{54D56384-4FCC-4235-905A-D0D5F3D82456}"/>
              </a:ext>
            </a:extLst>
          </p:cNvPr>
          <p:cNvPicPr>
            <a:picLocks noGrp="1" noChangeAspect="1"/>
          </p:cNvPicPr>
          <p:nvPr>
            <p:ph sz="half" idx="13"/>
          </p:nvPr>
        </p:nvPicPr>
        <p:blipFill>
          <a:blip r:embed="rId2"/>
          <a:stretch>
            <a:fillRect/>
          </a:stretch>
        </p:blipFill>
        <p:spPr>
          <a:xfrm>
            <a:off x="520700" y="3658318"/>
            <a:ext cx="5475288" cy="1687664"/>
          </a:xfrm>
        </p:spPr>
      </p:pic>
      <p:sp>
        <p:nvSpPr>
          <p:cNvPr id="11" name="Content Placeholder 10">
            <a:extLst>
              <a:ext uri="{FF2B5EF4-FFF2-40B4-BE49-F238E27FC236}">
                <a16:creationId xmlns:a16="http://schemas.microsoft.com/office/drawing/2014/main" id="{49EC52CB-E6C8-4FE0-8376-21C6E6824F63}"/>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616357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94563-0900-4601-8014-1B626CEB6044}"/>
              </a:ext>
            </a:extLst>
          </p:cNvPr>
          <p:cNvSpPr>
            <a:spLocks noGrp="1"/>
          </p:cNvSpPr>
          <p:nvPr>
            <p:ph type="body" idx="1"/>
          </p:nvPr>
        </p:nvSpPr>
        <p:spPr/>
        <p:txBody>
          <a:bodyPr/>
          <a:lstStyle/>
          <a:p>
            <a:r>
              <a:rPr lang="en-US" dirty="0"/>
              <a:t>Admin</a:t>
            </a:r>
          </a:p>
        </p:txBody>
      </p:sp>
      <p:sp>
        <p:nvSpPr>
          <p:cNvPr id="4" name="Text Placeholder 3">
            <a:extLst>
              <a:ext uri="{FF2B5EF4-FFF2-40B4-BE49-F238E27FC236}">
                <a16:creationId xmlns:a16="http://schemas.microsoft.com/office/drawing/2014/main" id="{7797198A-D30F-4716-8258-3A3C67B7E22A}"/>
              </a:ext>
            </a:extLst>
          </p:cNvPr>
          <p:cNvSpPr>
            <a:spLocks noGrp="1"/>
          </p:cNvSpPr>
          <p:nvPr>
            <p:ph type="body" sz="quarter" idx="14"/>
          </p:nvPr>
        </p:nvSpPr>
        <p:spPr/>
        <p:txBody>
          <a:bodyPr/>
          <a:lstStyle/>
          <a:p>
            <a:r>
              <a:rPr lang="en-US" dirty="0" err="1"/>
              <a:t>Konsumen</a:t>
            </a:r>
            <a:endParaRPr lang="en-US" dirty="0"/>
          </a:p>
        </p:txBody>
      </p:sp>
      <p:sp>
        <p:nvSpPr>
          <p:cNvPr id="6" name="Text Placeholder 5">
            <a:extLst>
              <a:ext uri="{FF2B5EF4-FFF2-40B4-BE49-F238E27FC236}">
                <a16:creationId xmlns:a16="http://schemas.microsoft.com/office/drawing/2014/main" id="{BC990A81-AAB3-438C-A22E-F3A6CD68AB44}"/>
              </a:ext>
            </a:extLst>
          </p:cNvPr>
          <p:cNvSpPr>
            <a:spLocks noGrp="1"/>
          </p:cNvSpPr>
          <p:nvPr>
            <p:ph type="body" sz="quarter" idx="16"/>
          </p:nvPr>
        </p:nvSpPr>
        <p:spPr/>
        <p:txBody>
          <a:bodyPr/>
          <a:lstStyle/>
          <a:p>
            <a:r>
              <a:rPr lang="en-US" dirty="0"/>
              <a:t>Class Diagram</a:t>
            </a:r>
          </a:p>
        </p:txBody>
      </p:sp>
      <p:sp>
        <p:nvSpPr>
          <p:cNvPr id="7" name="Footer Placeholder 6">
            <a:extLst>
              <a:ext uri="{FF2B5EF4-FFF2-40B4-BE49-F238E27FC236}">
                <a16:creationId xmlns:a16="http://schemas.microsoft.com/office/drawing/2014/main" id="{F9A7312C-74A7-4342-B678-5B519315430A}"/>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A45EC3C0-692B-46B1-BA9D-2B5035DD1E58}"/>
              </a:ext>
            </a:extLst>
          </p:cNvPr>
          <p:cNvSpPr>
            <a:spLocks noGrp="1"/>
          </p:cNvSpPr>
          <p:nvPr>
            <p:ph type="sldNum" sz="quarter" idx="18"/>
          </p:nvPr>
        </p:nvSpPr>
        <p:spPr/>
        <p:txBody>
          <a:bodyPr/>
          <a:lstStyle/>
          <a:p>
            <a:fld id="{8699F50C-BE38-4BD0-BA84-9B090E1F2B9B}" type="slidenum">
              <a:rPr lang="en-US" noProof="0" smtClean="0"/>
              <a:t>49</a:t>
            </a:fld>
            <a:endParaRPr lang="en-US" noProof="0" dirty="0"/>
          </a:p>
        </p:txBody>
      </p:sp>
      <p:sp>
        <p:nvSpPr>
          <p:cNvPr id="9" name="Title 8">
            <a:extLst>
              <a:ext uri="{FF2B5EF4-FFF2-40B4-BE49-F238E27FC236}">
                <a16:creationId xmlns:a16="http://schemas.microsoft.com/office/drawing/2014/main" id="{80FA3F70-4297-4696-B235-F8C341605D22}"/>
              </a:ext>
            </a:extLst>
          </p:cNvPr>
          <p:cNvSpPr>
            <a:spLocks noGrp="1"/>
          </p:cNvSpPr>
          <p:nvPr>
            <p:ph type="title"/>
          </p:nvPr>
        </p:nvSpPr>
        <p:spPr/>
        <p:txBody>
          <a:bodyPr/>
          <a:lstStyle/>
          <a:p>
            <a:r>
              <a:rPr lang="en-US" dirty="0" err="1"/>
              <a:t>Progres</a:t>
            </a:r>
            <a:r>
              <a:rPr lang="en-US" dirty="0"/>
              <a:t> </a:t>
            </a:r>
            <a:r>
              <a:rPr lang="en-US" dirty="0" err="1"/>
              <a:t>Implementasi</a:t>
            </a:r>
            <a:endParaRPr lang="en-US" dirty="0"/>
          </a:p>
        </p:txBody>
      </p:sp>
      <p:pic>
        <p:nvPicPr>
          <p:cNvPr id="10" name="Content Placeholder 9">
            <a:extLst>
              <a:ext uri="{FF2B5EF4-FFF2-40B4-BE49-F238E27FC236}">
                <a16:creationId xmlns:a16="http://schemas.microsoft.com/office/drawing/2014/main" id="{925AFE3A-9A36-4163-96CA-213405552A7D}"/>
              </a:ext>
            </a:extLst>
          </p:cNvPr>
          <p:cNvPicPr>
            <a:picLocks noGrp="1"/>
          </p:cNvPicPr>
          <p:nvPr>
            <p:ph sz="half" idx="13"/>
          </p:nvPr>
        </p:nvPicPr>
        <p:blipFill>
          <a:blip r:embed="rId2"/>
          <a:stretch>
            <a:fillRect/>
          </a:stretch>
        </p:blipFill>
        <p:spPr>
          <a:xfrm>
            <a:off x="1584983" y="2886075"/>
            <a:ext cx="3346722" cy="3232150"/>
          </a:xfrm>
          <a:prstGeom prst="rect">
            <a:avLst/>
          </a:prstGeom>
        </p:spPr>
      </p:pic>
      <p:pic>
        <p:nvPicPr>
          <p:cNvPr id="11" name="Content Placeholder 10">
            <a:extLst>
              <a:ext uri="{FF2B5EF4-FFF2-40B4-BE49-F238E27FC236}">
                <a16:creationId xmlns:a16="http://schemas.microsoft.com/office/drawing/2014/main" id="{5CCE425D-F958-4D81-93AE-822A30AA21DE}"/>
              </a:ext>
            </a:extLst>
          </p:cNvPr>
          <p:cNvPicPr>
            <a:picLocks noGrp="1"/>
          </p:cNvPicPr>
          <p:nvPr>
            <p:ph sz="quarter" idx="15"/>
          </p:nvPr>
        </p:nvPicPr>
        <p:blipFill>
          <a:blip r:embed="rId3"/>
          <a:stretch>
            <a:fillRect/>
          </a:stretch>
        </p:blipFill>
        <p:spPr>
          <a:xfrm>
            <a:off x="7839906" y="2886075"/>
            <a:ext cx="2168451" cy="3232150"/>
          </a:xfrm>
          <a:prstGeom prst="rect">
            <a:avLst/>
          </a:prstGeom>
        </p:spPr>
      </p:pic>
    </p:spTree>
    <p:extLst>
      <p:ext uri="{BB962C8B-B14F-4D97-AF65-F5344CB8AC3E}">
        <p14:creationId xmlns:p14="http://schemas.microsoft.com/office/powerpoint/2010/main" val="300069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uilding image">
            <a:extLst>
              <a:ext uri="{FF2B5EF4-FFF2-40B4-BE49-F238E27FC236}">
                <a16:creationId xmlns:a16="http://schemas.microsoft.com/office/drawing/2014/main" id="{2D599535-C841-457B-BE92-EECA801ED768}"/>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810" r="20810"/>
          <a:stretch>
            <a:fillRect/>
          </a:stretch>
        </p:blipFill>
        <p:spPr/>
      </p:pic>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21656" y="2468534"/>
            <a:ext cx="4911633" cy="1789855"/>
          </a:xfrm>
        </p:spPr>
        <p:txBody>
          <a:bodyPr/>
          <a:lstStyle/>
          <a:p>
            <a:r>
              <a:rPr lang="en-US" dirty="0"/>
              <a:t>DESKRIPSI PERANCANGAN PERANGKAT LUNAK</a:t>
            </a:r>
            <a:endParaRPr lang="en-US" b="0" dirty="0"/>
          </a:p>
        </p:txBody>
      </p:sp>
    </p:spTree>
    <p:extLst>
      <p:ext uri="{BB962C8B-B14F-4D97-AF65-F5344CB8AC3E}">
        <p14:creationId xmlns:p14="http://schemas.microsoft.com/office/powerpoint/2010/main" val="4279860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294563-0900-4601-8014-1B626CEB6044}"/>
              </a:ext>
            </a:extLst>
          </p:cNvPr>
          <p:cNvSpPr>
            <a:spLocks noGrp="1"/>
          </p:cNvSpPr>
          <p:nvPr>
            <p:ph type="body" idx="1"/>
          </p:nvPr>
        </p:nvSpPr>
        <p:spPr>
          <a:xfrm>
            <a:off x="338530" y="1664010"/>
            <a:ext cx="5475290" cy="781188"/>
          </a:xfrm>
        </p:spPr>
        <p:txBody>
          <a:bodyPr/>
          <a:lstStyle/>
          <a:p>
            <a:r>
              <a:rPr lang="en-US" dirty="0" err="1"/>
              <a:t>Kendaraan</a:t>
            </a:r>
            <a:endParaRPr lang="en-US" dirty="0"/>
          </a:p>
        </p:txBody>
      </p:sp>
      <p:sp>
        <p:nvSpPr>
          <p:cNvPr id="4" name="Text Placeholder 3">
            <a:extLst>
              <a:ext uri="{FF2B5EF4-FFF2-40B4-BE49-F238E27FC236}">
                <a16:creationId xmlns:a16="http://schemas.microsoft.com/office/drawing/2014/main" id="{7797198A-D30F-4716-8258-3A3C67B7E22A}"/>
              </a:ext>
            </a:extLst>
          </p:cNvPr>
          <p:cNvSpPr>
            <a:spLocks noGrp="1"/>
          </p:cNvSpPr>
          <p:nvPr>
            <p:ph type="body" sz="quarter" idx="14"/>
          </p:nvPr>
        </p:nvSpPr>
        <p:spPr>
          <a:xfrm>
            <a:off x="6195907" y="1706405"/>
            <a:ext cx="5475600" cy="781188"/>
          </a:xfrm>
        </p:spPr>
        <p:txBody>
          <a:bodyPr/>
          <a:lstStyle/>
          <a:p>
            <a:r>
              <a:rPr lang="en-US" dirty="0" err="1"/>
              <a:t>Pesanan</a:t>
            </a:r>
            <a:endParaRPr lang="en-US" dirty="0"/>
          </a:p>
        </p:txBody>
      </p:sp>
      <p:sp>
        <p:nvSpPr>
          <p:cNvPr id="6" name="Text Placeholder 5">
            <a:extLst>
              <a:ext uri="{FF2B5EF4-FFF2-40B4-BE49-F238E27FC236}">
                <a16:creationId xmlns:a16="http://schemas.microsoft.com/office/drawing/2014/main" id="{BC990A81-AAB3-438C-A22E-F3A6CD68AB44}"/>
              </a:ext>
            </a:extLst>
          </p:cNvPr>
          <p:cNvSpPr>
            <a:spLocks noGrp="1"/>
          </p:cNvSpPr>
          <p:nvPr>
            <p:ph type="body" sz="quarter" idx="16"/>
          </p:nvPr>
        </p:nvSpPr>
        <p:spPr/>
        <p:txBody>
          <a:bodyPr/>
          <a:lstStyle/>
          <a:p>
            <a:r>
              <a:rPr lang="en-US" dirty="0"/>
              <a:t>Class Diagram</a:t>
            </a:r>
          </a:p>
        </p:txBody>
      </p:sp>
      <p:sp>
        <p:nvSpPr>
          <p:cNvPr id="7" name="Footer Placeholder 6">
            <a:extLst>
              <a:ext uri="{FF2B5EF4-FFF2-40B4-BE49-F238E27FC236}">
                <a16:creationId xmlns:a16="http://schemas.microsoft.com/office/drawing/2014/main" id="{F9A7312C-74A7-4342-B678-5B519315430A}"/>
              </a:ext>
            </a:extLst>
          </p:cNvPr>
          <p:cNvSpPr>
            <a:spLocks noGrp="1"/>
          </p:cNvSpPr>
          <p:nvPr>
            <p:ph type="ftr" sz="quarter" idx="17"/>
          </p:nvPr>
        </p:nvSpPr>
        <p:spPr/>
        <p:txBody>
          <a:bodyPr/>
          <a:lstStyle/>
          <a:p>
            <a:r>
              <a:rPr lang="en-US" noProof="0"/>
              <a:t>Add a footer</a:t>
            </a:r>
            <a:endParaRPr lang="en-US" noProof="0" dirty="0"/>
          </a:p>
        </p:txBody>
      </p:sp>
      <p:sp>
        <p:nvSpPr>
          <p:cNvPr id="8" name="Slide Number Placeholder 7">
            <a:extLst>
              <a:ext uri="{FF2B5EF4-FFF2-40B4-BE49-F238E27FC236}">
                <a16:creationId xmlns:a16="http://schemas.microsoft.com/office/drawing/2014/main" id="{A45EC3C0-692B-46B1-BA9D-2B5035DD1E58}"/>
              </a:ext>
            </a:extLst>
          </p:cNvPr>
          <p:cNvSpPr>
            <a:spLocks noGrp="1"/>
          </p:cNvSpPr>
          <p:nvPr>
            <p:ph type="sldNum" sz="quarter" idx="18"/>
          </p:nvPr>
        </p:nvSpPr>
        <p:spPr/>
        <p:txBody>
          <a:bodyPr/>
          <a:lstStyle/>
          <a:p>
            <a:fld id="{8699F50C-BE38-4BD0-BA84-9B090E1F2B9B}" type="slidenum">
              <a:rPr lang="en-US" noProof="0" smtClean="0"/>
              <a:t>50</a:t>
            </a:fld>
            <a:endParaRPr lang="en-US" noProof="0" dirty="0"/>
          </a:p>
        </p:txBody>
      </p:sp>
      <p:sp>
        <p:nvSpPr>
          <p:cNvPr id="9" name="Title 8">
            <a:extLst>
              <a:ext uri="{FF2B5EF4-FFF2-40B4-BE49-F238E27FC236}">
                <a16:creationId xmlns:a16="http://schemas.microsoft.com/office/drawing/2014/main" id="{80FA3F70-4297-4696-B235-F8C341605D22}"/>
              </a:ext>
            </a:extLst>
          </p:cNvPr>
          <p:cNvSpPr>
            <a:spLocks noGrp="1"/>
          </p:cNvSpPr>
          <p:nvPr>
            <p:ph type="title"/>
          </p:nvPr>
        </p:nvSpPr>
        <p:spPr/>
        <p:txBody>
          <a:bodyPr/>
          <a:lstStyle/>
          <a:p>
            <a:r>
              <a:rPr lang="en-US" dirty="0" err="1"/>
              <a:t>Progres</a:t>
            </a:r>
            <a:r>
              <a:rPr lang="en-US" dirty="0"/>
              <a:t> </a:t>
            </a:r>
            <a:r>
              <a:rPr lang="en-US" dirty="0" err="1"/>
              <a:t>Implementasi</a:t>
            </a:r>
            <a:endParaRPr lang="en-US" dirty="0"/>
          </a:p>
        </p:txBody>
      </p:sp>
      <p:pic>
        <p:nvPicPr>
          <p:cNvPr id="14" name="Content Placeholder 13">
            <a:extLst>
              <a:ext uri="{FF2B5EF4-FFF2-40B4-BE49-F238E27FC236}">
                <a16:creationId xmlns:a16="http://schemas.microsoft.com/office/drawing/2014/main" id="{D509BC26-B5CC-46E7-AA4D-ECA72BB59DBE}"/>
              </a:ext>
            </a:extLst>
          </p:cNvPr>
          <p:cNvPicPr>
            <a:picLocks noGrp="1"/>
          </p:cNvPicPr>
          <p:nvPr>
            <p:ph sz="half" idx="13"/>
          </p:nvPr>
        </p:nvPicPr>
        <p:blipFill>
          <a:blip r:embed="rId2"/>
          <a:stretch>
            <a:fillRect/>
          </a:stretch>
        </p:blipFill>
        <p:spPr>
          <a:xfrm>
            <a:off x="1177447" y="2445198"/>
            <a:ext cx="3027344" cy="4203774"/>
          </a:xfrm>
          <a:prstGeom prst="rect">
            <a:avLst/>
          </a:prstGeom>
        </p:spPr>
      </p:pic>
      <p:pic>
        <p:nvPicPr>
          <p:cNvPr id="15" name="Content Placeholder 14">
            <a:extLst>
              <a:ext uri="{FF2B5EF4-FFF2-40B4-BE49-F238E27FC236}">
                <a16:creationId xmlns:a16="http://schemas.microsoft.com/office/drawing/2014/main" id="{7CCC05D7-8B2F-42ED-B739-D4984A18466D}"/>
              </a:ext>
            </a:extLst>
          </p:cNvPr>
          <p:cNvPicPr>
            <a:picLocks noGrp="1"/>
          </p:cNvPicPr>
          <p:nvPr>
            <p:ph sz="quarter" idx="15"/>
          </p:nvPr>
        </p:nvPicPr>
        <p:blipFill>
          <a:blip r:embed="rId3"/>
          <a:stretch>
            <a:fillRect/>
          </a:stretch>
        </p:blipFill>
        <p:spPr>
          <a:xfrm>
            <a:off x="7168405" y="2487613"/>
            <a:ext cx="3530502" cy="3232150"/>
          </a:xfrm>
          <a:prstGeom prst="rect">
            <a:avLst/>
          </a:prstGeom>
        </p:spPr>
      </p:pic>
    </p:spTree>
    <p:extLst>
      <p:ext uri="{BB962C8B-B14F-4D97-AF65-F5344CB8AC3E}">
        <p14:creationId xmlns:p14="http://schemas.microsoft.com/office/powerpoint/2010/main" val="3321838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uilding image">
            <a:extLst>
              <a:ext uri="{FF2B5EF4-FFF2-40B4-BE49-F238E27FC236}">
                <a16:creationId xmlns:a16="http://schemas.microsoft.com/office/drawing/2014/main" id="{2D599535-C841-457B-BE92-EECA801ED768}"/>
              </a:ext>
              <a:ext uri="{C183D7F6-B498-43B3-948B-1728B52AA6E4}">
                <adec:decorative xmlns:adec="http://schemas.microsoft.com/office/drawing/2017/decorative" val="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810" r="20810"/>
          <a:stretch>
            <a:fillRect/>
          </a:stretch>
        </p:blipFill>
        <p:spPr/>
      </p:pic>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21656" y="2083523"/>
            <a:ext cx="4911633" cy="1789855"/>
          </a:xfrm>
        </p:spPr>
        <p:txBody>
          <a:bodyPr/>
          <a:lstStyle/>
          <a:p>
            <a:r>
              <a:rPr lang="en-US" dirty="0"/>
              <a:t>TERIMA KASIH!</a:t>
            </a:r>
            <a:endParaRPr lang="en-US" b="0" dirty="0"/>
          </a:p>
        </p:txBody>
      </p:sp>
    </p:spTree>
    <p:extLst>
      <p:ext uri="{BB962C8B-B14F-4D97-AF65-F5344CB8AC3E}">
        <p14:creationId xmlns:p14="http://schemas.microsoft.com/office/powerpoint/2010/main" val="188341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normAutofit fontScale="90000"/>
          </a:bodyPr>
          <a:lstStyle/>
          <a:p>
            <a:r>
              <a:rPr lang="en-US" dirty="0" err="1"/>
              <a:t>Deskripsi</a:t>
            </a:r>
            <a:r>
              <a:rPr lang="en-US" dirty="0"/>
              <a:t> </a:t>
            </a:r>
            <a:br>
              <a:rPr lang="en-US" dirty="0"/>
            </a:br>
            <a:r>
              <a:rPr lang="en-US" dirty="0" err="1"/>
              <a:t>Perancangan</a:t>
            </a:r>
            <a:r>
              <a:rPr lang="en-US" dirty="0"/>
              <a:t> Global</a:t>
            </a:r>
            <a:endParaRPr lang="en-US" b="0" dirty="0"/>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p:txBody>
          <a:bodyPr/>
          <a:lstStyle/>
          <a:p>
            <a:r>
              <a:rPr lang="en-US" dirty="0" err="1"/>
              <a:t>Rancangan</a:t>
            </a:r>
            <a:r>
              <a:rPr lang="en-US" dirty="0"/>
              <a:t> </a:t>
            </a:r>
            <a:r>
              <a:rPr lang="en-US" dirty="0" err="1"/>
              <a:t>Lingkungan</a:t>
            </a:r>
            <a:r>
              <a:rPr lang="en-US" dirty="0"/>
              <a:t> </a:t>
            </a:r>
            <a:r>
              <a:rPr lang="en-US" dirty="0" err="1"/>
              <a:t>Implementasi</a:t>
            </a:r>
            <a:endParaRPr lang="en-US" dirty="0"/>
          </a:p>
        </p:txBody>
      </p:sp>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p:txBody>
          <a:bodyPr>
            <a:normAutofit fontScale="62500" lnSpcReduction="20000"/>
          </a:bodyPr>
          <a:lstStyle/>
          <a:p>
            <a:pPr marL="0" lvl="0" indent="0">
              <a:buNone/>
            </a:pPr>
            <a:r>
              <a:rPr lang="en-US" dirty="0" err="1"/>
              <a:t>Perangkat</a:t>
            </a:r>
            <a:r>
              <a:rPr lang="en-US" dirty="0"/>
              <a:t> </a:t>
            </a:r>
            <a:r>
              <a:rPr lang="en-US" dirty="0" err="1"/>
              <a:t>lunak</a:t>
            </a:r>
            <a:r>
              <a:rPr lang="en-US" dirty="0"/>
              <a:t> pada </a:t>
            </a:r>
            <a:r>
              <a:rPr lang="en-US" dirty="0" err="1"/>
              <a:t>sisi</a:t>
            </a:r>
            <a:r>
              <a:rPr lang="en-US" dirty="0"/>
              <a:t> server yang </a:t>
            </a:r>
            <a:r>
              <a:rPr lang="en-US" dirty="0" err="1"/>
              <a:t>dibutuhkan</a:t>
            </a:r>
            <a:r>
              <a:rPr lang="en-US" dirty="0"/>
              <a:t> oleh </a:t>
            </a:r>
            <a:r>
              <a:rPr lang="en-US" dirty="0" err="1"/>
              <a:t>sistem</a:t>
            </a:r>
            <a:r>
              <a:rPr lang="en-US" dirty="0"/>
              <a:t> </a:t>
            </a:r>
            <a:r>
              <a:rPr lang="en-US" dirty="0" err="1"/>
              <a:t>penyewaan</a:t>
            </a:r>
            <a:r>
              <a:rPr lang="en-US" dirty="0"/>
              <a:t> </a:t>
            </a:r>
            <a:r>
              <a:rPr lang="en-US" dirty="0" err="1"/>
              <a:t>kendaraan</a:t>
            </a:r>
            <a:r>
              <a:rPr lang="en-US" dirty="0"/>
              <a:t> </a:t>
            </a:r>
            <a:r>
              <a:rPr lang="en-US" dirty="0" err="1"/>
              <a:t>adalah</a:t>
            </a:r>
            <a:r>
              <a:rPr lang="en-US" dirty="0"/>
              <a:t>:</a:t>
            </a:r>
          </a:p>
          <a:p>
            <a:pPr marL="0" lvl="0" indent="0">
              <a:buNone/>
            </a:pPr>
            <a:r>
              <a:rPr lang="en-US" dirty="0"/>
              <a:t>●	</a:t>
            </a:r>
            <a:r>
              <a:rPr lang="en-US" dirty="0" err="1"/>
              <a:t>Sistem</a:t>
            </a:r>
            <a:r>
              <a:rPr lang="en-US" dirty="0"/>
              <a:t> </a:t>
            </a:r>
            <a:r>
              <a:rPr lang="en-US" dirty="0" err="1"/>
              <a:t>Operasi</a:t>
            </a:r>
            <a:r>
              <a:rPr lang="en-US" dirty="0"/>
              <a:t> : Microsoft server 2003 </a:t>
            </a:r>
            <a:r>
              <a:rPr lang="en-US" dirty="0" err="1"/>
              <a:t>atau</a:t>
            </a:r>
            <a:r>
              <a:rPr lang="en-US" dirty="0"/>
              <a:t> </a:t>
            </a:r>
            <a:r>
              <a:rPr lang="en-US" dirty="0" err="1"/>
              <a:t>linux</a:t>
            </a:r>
            <a:r>
              <a:rPr lang="en-US" dirty="0"/>
              <a:t> server</a:t>
            </a:r>
          </a:p>
          <a:p>
            <a:pPr marL="0" lvl="0" indent="0">
              <a:buNone/>
            </a:pPr>
            <a:r>
              <a:rPr lang="en-US" dirty="0"/>
              <a:t>●	</a:t>
            </a:r>
            <a:r>
              <a:rPr lang="en-US" dirty="0" err="1"/>
              <a:t>Harddisk</a:t>
            </a:r>
            <a:r>
              <a:rPr lang="en-US" dirty="0"/>
              <a:t> : Min. 1 TB</a:t>
            </a:r>
          </a:p>
          <a:p>
            <a:pPr marL="0" lvl="0" indent="0">
              <a:buNone/>
            </a:pPr>
            <a:r>
              <a:rPr lang="en-US" dirty="0"/>
              <a:t>●	Memory : Min. 4 GB RAM</a:t>
            </a:r>
          </a:p>
          <a:p>
            <a:pPr marL="0" lvl="0" indent="0">
              <a:buNone/>
            </a:pPr>
            <a:r>
              <a:rPr lang="en-US" dirty="0"/>
              <a:t>●	Database : MySQL Database</a:t>
            </a:r>
          </a:p>
          <a:p>
            <a:pPr marL="0" lvl="0" indent="0">
              <a:buNone/>
            </a:pPr>
            <a:endParaRPr lang="en-US" dirty="0"/>
          </a:p>
          <a:p>
            <a:pPr marL="0" lvl="0" indent="0">
              <a:buNone/>
            </a:pPr>
            <a:r>
              <a:rPr lang="en-US" dirty="0" err="1"/>
              <a:t>Perangkat</a:t>
            </a:r>
            <a:r>
              <a:rPr lang="en-US" dirty="0"/>
              <a:t> </a:t>
            </a:r>
            <a:r>
              <a:rPr lang="en-US" dirty="0" err="1"/>
              <a:t>Lunak</a:t>
            </a:r>
            <a:r>
              <a:rPr lang="en-US" dirty="0"/>
              <a:t> </a:t>
            </a:r>
            <a:r>
              <a:rPr lang="en-US" dirty="0" err="1"/>
              <a:t>sisi</a:t>
            </a:r>
            <a:r>
              <a:rPr lang="en-US" dirty="0"/>
              <a:t> client yang </a:t>
            </a:r>
            <a:r>
              <a:rPr lang="en-US" dirty="0" err="1"/>
              <a:t>dibutuhkan</a:t>
            </a:r>
            <a:r>
              <a:rPr lang="en-US" dirty="0"/>
              <a:t> : </a:t>
            </a:r>
          </a:p>
          <a:p>
            <a:pPr marL="0" lvl="0" indent="0">
              <a:buNone/>
            </a:pPr>
            <a:r>
              <a:rPr lang="en-US" dirty="0"/>
              <a:t>●	</a:t>
            </a:r>
            <a:r>
              <a:rPr lang="en-US" dirty="0" err="1"/>
              <a:t>Sistem</a:t>
            </a:r>
            <a:r>
              <a:rPr lang="en-US" dirty="0"/>
              <a:t> </a:t>
            </a:r>
            <a:r>
              <a:rPr lang="en-US" dirty="0" err="1"/>
              <a:t>Operasi</a:t>
            </a:r>
            <a:r>
              <a:rPr lang="en-US" dirty="0"/>
              <a:t> : Microsoft Windows 7/8/10 </a:t>
            </a:r>
          </a:p>
          <a:p>
            <a:pPr marL="0" lvl="0" indent="0">
              <a:buNone/>
            </a:pPr>
            <a:r>
              <a:rPr lang="en-US" dirty="0"/>
              <a:t>●	RAM : Min. 2 GB</a:t>
            </a:r>
          </a:p>
        </p:txBody>
      </p:sp>
      <p:pic>
        <p:nvPicPr>
          <p:cNvPr id="59" name="Picture Placeholder 58" title="Building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2"/>
          <a:srcRect l="13492" r="13492"/>
          <a:stretch>
            <a:fillRect/>
          </a:stretch>
        </p:blipFill>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6</a:t>
            </a:fld>
            <a:endParaRPr lang="en-US" dirty="0"/>
          </a:p>
        </p:txBody>
      </p:sp>
    </p:spTree>
    <p:extLst>
      <p:ext uri="{BB962C8B-B14F-4D97-AF65-F5344CB8AC3E}">
        <p14:creationId xmlns:p14="http://schemas.microsoft.com/office/powerpoint/2010/main" val="234057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normAutofit fontScale="90000"/>
          </a:bodyPr>
          <a:lstStyle/>
          <a:p>
            <a:r>
              <a:rPr lang="en-US" dirty="0" err="1"/>
              <a:t>Deskripsi</a:t>
            </a:r>
            <a:r>
              <a:rPr lang="en-US" dirty="0"/>
              <a:t> </a:t>
            </a:r>
            <a:br>
              <a:rPr lang="en-US" dirty="0"/>
            </a:br>
            <a:r>
              <a:rPr lang="en-US" dirty="0" err="1"/>
              <a:t>Perancangan</a:t>
            </a:r>
            <a:r>
              <a:rPr lang="en-US" dirty="0"/>
              <a:t> Global</a:t>
            </a:r>
            <a:endParaRPr lang="en-US" b="0" dirty="0"/>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p:txBody>
          <a:bodyPr/>
          <a:lstStyle/>
          <a:p>
            <a:r>
              <a:rPr lang="en-US" dirty="0" err="1"/>
              <a:t>Deskripsi</a:t>
            </a:r>
            <a:r>
              <a:rPr lang="en-US" dirty="0"/>
              <a:t> </a:t>
            </a:r>
            <a:r>
              <a:rPr lang="en-US" dirty="0" err="1"/>
              <a:t>Arsitektural</a:t>
            </a:r>
            <a:endParaRPr lang="en-US" dirty="0"/>
          </a:p>
        </p:txBody>
      </p:sp>
      <p:pic>
        <p:nvPicPr>
          <p:cNvPr id="59" name="Picture Placeholder 58" title="Building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2"/>
          <a:srcRect l="13492" r="13492"/>
          <a:stretch>
            <a:fillRect/>
          </a:stretch>
        </p:blipFill>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7</a:t>
            </a:fld>
            <a:endParaRPr lang="en-US" dirty="0"/>
          </a:p>
        </p:txBody>
      </p:sp>
      <p:pic>
        <p:nvPicPr>
          <p:cNvPr id="11" name="Content Placeholder 10">
            <a:extLst>
              <a:ext uri="{FF2B5EF4-FFF2-40B4-BE49-F238E27FC236}">
                <a16:creationId xmlns:a16="http://schemas.microsoft.com/office/drawing/2014/main" id="{97580282-B7EA-4B66-9732-3D41881469FC}"/>
              </a:ext>
            </a:extLst>
          </p:cNvPr>
          <p:cNvPicPr>
            <a:picLocks noGrp="1"/>
          </p:cNvPicPr>
          <p:nvPr>
            <p:ph idx="1"/>
          </p:nvPr>
        </p:nvPicPr>
        <p:blipFill>
          <a:blip r:embed="rId3"/>
          <a:stretch>
            <a:fillRect/>
          </a:stretch>
        </p:blipFill>
        <p:spPr>
          <a:xfrm>
            <a:off x="410829" y="3104997"/>
            <a:ext cx="6211887" cy="2764484"/>
          </a:xfrm>
          <a:prstGeom prst="rect">
            <a:avLst/>
          </a:prstGeom>
        </p:spPr>
      </p:pic>
    </p:spTree>
    <p:extLst>
      <p:ext uri="{BB962C8B-B14F-4D97-AF65-F5344CB8AC3E}">
        <p14:creationId xmlns:p14="http://schemas.microsoft.com/office/powerpoint/2010/main" val="202776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id="{1ABD613F-111C-41D6-9F8E-8B2C42A5E047}"/>
              </a:ext>
            </a:extLst>
          </p:cNvPr>
          <p:cNvSpPr>
            <a:spLocks noGrp="1"/>
          </p:cNvSpPr>
          <p:nvPr>
            <p:ph type="title"/>
          </p:nvPr>
        </p:nvSpPr>
        <p:spPr/>
        <p:txBody>
          <a:bodyPr>
            <a:normAutofit fontScale="90000"/>
          </a:bodyPr>
          <a:lstStyle/>
          <a:p>
            <a:r>
              <a:rPr lang="en-US" dirty="0" err="1"/>
              <a:t>Deskripsi</a:t>
            </a:r>
            <a:r>
              <a:rPr lang="en-US" dirty="0"/>
              <a:t> </a:t>
            </a:r>
            <a:br>
              <a:rPr lang="en-US" dirty="0"/>
            </a:br>
            <a:r>
              <a:rPr lang="en-US" dirty="0" err="1"/>
              <a:t>Perancangan</a:t>
            </a:r>
            <a:r>
              <a:rPr lang="en-US" dirty="0"/>
              <a:t> Global</a:t>
            </a:r>
            <a:endParaRPr lang="en-US" b="0" dirty="0"/>
          </a:p>
        </p:txBody>
      </p:sp>
      <p:sp>
        <p:nvSpPr>
          <p:cNvPr id="43" name="Text Placeholder 8">
            <a:extLst>
              <a:ext uri="{FF2B5EF4-FFF2-40B4-BE49-F238E27FC236}">
                <a16:creationId xmlns:a16="http://schemas.microsoft.com/office/drawing/2014/main" id="{EA7C22CB-613A-4C0B-90B3-4A405F793D3C}"/>
              </a:ext>
            </a:extLst>
          </p:cNvPr>
          <p:cNvSpPr>
            <a:spLocks noGrp="1"/>
          </p:cNvSpPr>
          <p:nvPr>
            <p:ph type="body" sz="quarter" idx="13"/>
          </p:nvPr>
        </p:nvSpPr>
        <p:spPr/>
        <p:txBody>
          <a:bodyPr/>
          <a:lstStyle/>
          <a:p>
            <a:r>
              <a:rPr lang="en-US" dirty="0" err="1"/>
              <a:t>Deskripsi</a:t>
            </a:r>
            <a:r>
              <a:rPr lang="en-US" dirty="0"/>
              <a:t> </a:t>
            </a:r>
            <a:r>
              <a:rPr lang="en-US" dirty="0" err="1"/>
              <a:t>Komponen</a:t>
            </a:r>
            <a:endParaRPr lang="en-US" dirty="0"/>
          </a:p>
        </p:txBody>
      </p:sp>
      <p:pic>
        <p:nvPicPr>
          <p:cNvPr id="59" name="Picture Placeholder 58" title="Buildings">
            <a:extLst>
              <a:ext uri="{FF2B5EF4-FFF2-40B4-BE49-F238E27FC236}">
                <a16:creationId xmlns:a16="http://schemas.microsoft.com/office/drawing/2014/main" id="{3FCCC668-2247-4814-9CC5-9C5D4B447AA3}"/>
              </a:ext>
            </a:extLst>
          </p:cNvPr>
          <p:cNvPicPr>
            <a:picLocks noGrp="1" noChangeAspect="1"/>
          </p:cNvPicPr>
          <p:nvPr>
            <p:ph type="pic" sz="quarter" idx="14"/>
          </p:nvPr>
        </p:nvPicPr>
        <p:blipFill>
          <a:blip r:embed="rId2"/>
          <a:srcRect l="13492" r="13492"/>
          <a:stretch>
            <a:fillRect/>
          </a:stretch>
        </p:blipFill>
        <p:spPr/>
      </p:pic>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8</a:t>
            </a:fld>
            <a:endParaRPr lang="en-US" dirty="0"/>
          </a:p>
        </p:txBody>
      </p:sp>
      <p:pic>
        <p:nvPicPr>
          <p:cNvPr id="5" name="Content Placeholder 4">
            <a:extLst>
              <a:ext uri="{FF2B5EF4-FFF2-40B4-BE49-F238E27FC236}">
                <a16:creationId xmlns:a16="http://schemas.microsoft.com/office/drawing/2014/main" id="{7355FCCE-F48B-4D6D-9CB0-7C541144ECD7}"/>
              </a:ext>
            </a:extLst>
          </p:cNvPr>
          <p:cNvPicPr>
            <a:picLocks noGrp="1" noChangeAspect="1"/>
          </p:cNvPicPr>
          <p:nvPr>
            <p:ph idx="1"/>
          </p:nvPr>
        </p:nvPicPr>
        <p:blipFill>
          <a:blip r:embed="rId3"/>
          <a:stretch>
            <a:fillRect/>
          </a:stretch>
        </p:blipFill>
        <p:spPr>
          <a:xfrm>
            <a:off x="531813" y="3314700"/>
            <a:ext cx="5438538" cy="2371096"/>
          </a:xfrm>
          <a:prstGeom prst="rect">
            <a:avLst/>
          </a:prstGeom>
        </p:spPr>
      </p:pic>
    </p:spTree>
    <p:extLst>
      <p:ext uri="{BB962C8B-B14F-4D97-AF65-F5344CB8AC3E}">
        <p14:creationId xmlns:p14="http://schemas.microsoft.com/office/powerpoint/2010/main" val="351261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E5EE03-FBF6-46F5-8085-716AC6CE1C8C}"/>
              </a:ext>
            </a:extLst>
          </p:cNvPr>
          <p:cNvSpPr>
            <a:spLocks noGrp="1"/>
          </p:cNvSpPr>
          <p:nvPr>
            <p:ph type="title"/>
          </p:nvPr>
        </p:nvSpPr>
        <p:spPr/>
        <p:txBody>
          <a:bodyPr/>
          <a:lstStyle/>
          <a:p>
            <a:r>
              <a:rPr lang="en-US" dirty="0" err="1"/>
              <a:t>Perancangan</a:t>
            </a:r>
            <a:r>
              <a:rPr lang="en-US" dirty="0"/>
              <a:t> </a:t>
            </a:r>
            <a:r>
              <a:rPr lang="en-US" dirty="0" err="1"/>
              <a:t>Rinci</a:t>
            </a:r>
            <a:endParaRPr lang="en-US" b="0" dirty="0"/>
          </a:p>
        </p:txBody>
      </p:sp>
      <p:sp>
        <p:nvSpPr>
          <p:cNvPr id="19" name="Text Placeholder 18">
            <a:extLst>
              <a:ext uri="{FF2B5EF4-FFF2-40B4-BE49-F238E27FC236}">
                <a16:creationId xmlns:a16="http://schemas.microsoft.com/office/drawing/2014/main" id="{DFE11F38-F66B-4F95-8224-6CCA69D57617}"/>
              </a:ext>
            </a:extLst>
          </p:cNvPr>
          <p:cNvSpPr>
            <a:spLocks noGrp="1"/>
          </p:cNvSpPr>
          <p:nvPr>
            <p:ph type="body" sz="quarter" idx="16"/>
          </p:nvPr>
        </p:nvSpPr>
        <p:spPr/>
        <p:txBody>
          <a:bodyPr/>
          <a:lstStyle/>
          <a:p>
            <a:r>
              <a:rPr lang="en-US" dirty="0" err="1"/>
              <a:t>Realisasi</a:t>
            </a:r>
            <a:r>
              <a:rPr lang="en-US" dirty="0"/>
              <a:t> </a:t>
            </a:r>
            <a:r>
              <a:rPr lang="en-US" dirty="0" err="1"/>
              <a:t>Usecase</a:t>
            </a:r>
            <a:endParaRPr lang="en-US" dirty="0"/>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9</a:t>
            </a:fld>
            <a:endParaRPr lang="en-US" dirty="0"/>
          </a:p>
        </p:txBody>
      </p:sp>
      <p:pic>
        <p:nvPicPr>
          <p:cNvPr id="16" name="Picture 15">
            <a:extLst>
              <a:ext uri="{FF2B5EF4-FFF2-40B4-BE49-F238E27FC236}">
                <a16:creationId xmlns:a16="http://schemas.microsoft.com/office/drawing/2014/main" id="{A9B670C3-D0A7-44D2-A4CB-96EE7002C376}"/>
              </a:ext>
            </a:extLst>
          </p:cNvPr>
          <p:cNvPicPr/>
          <p:nvPr/>
        </p:nvPicPr>
        <p:blipFill>
          <a:blip r:embed="rId2"/>
          <a:stretch>
            <a:fillRect/>
          </a:stretch>
        </p:blipFill>
        <p:spPr>
          <a:xfrm>
            <a:off x="2972298" y="2005762"/>
            <a:ext cx="6247403" cy="4073777"/>
          </a:xfrm>
          <a:prstGeom prst="rect">
            <a:avLst/>
          </a:prstGeom>
        </p:spPr>
      </p:pic>
    </p:spTree>
    <p:extLst>
      <p:ext uri="{BB962C8B-B14F-4D97-AF65-F5344CB8AC3E}">
        <p14:creationId xmlns:p14="http://schemas.microsoft.com/office/powerpoint/2010/main" val="202662218"/>
      </p:ext>
    </p:extLst>
  </p:cSld>
  <p:clrMapOvr>
    <a:masterClrMapping/>
  </p:clrMapOvr>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3.xml><?xml version="1.0" encoding="utf-8"?>
<ds:datastoreItem xmlns:ds="http://schemas.openxmlformats.org/officeDocument/2006/customXml" ds:itemID="{2940343A-75DB-4E03-95EA-4A75BA0D7FF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810</Words>
  <Application>Microsoft Office PowerPoint</Application>
  <PresentationFormat>Widescreen</PresentationFormat>
  <Paragraphs>261</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Gill Sans SemiBold</vt:lpstr>
      <vt:lpstr>Arial</vt:lpstr>
      <vt:lpstr>Arial Black</vt:lpstr>
      <vt:lpstr>Calibri</vt:lpstr>
      <vt:lpstr>Times New Roman</vt:lpstr>
      <vt:lpstr>Office Theme</vt:lpstr>
      <vt:lpstr>Rental Kendaraan</vt:lpstr>
      <vt:lpstr>Pendahuluan</vt:lpstr>
      <vt:lpstr>Pendahuluan</vt:lpstr>
      <vt:lpstr>Deskripsi Rinci Perangkat Lunak</vt:lpstr>
      <vt:lpstr>DESKRIPSI PERANCANGAN PERANGKAT LUNAK</vt:lpstr>
      <vt:lpstr>Deskripsi  Perancangan Global</vt:lpstr>
      <vt:lpstr>Deskripsi  Perancangan Global</vt:lpstr>
      <vt:lpstr>Deskripsi  Perancangan Global</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Rinci</vt:lpstr>
      <vt:lpstr>Perancangan Antarmuka</vt:lpstr>
      <vt:lpstr>Perancangan Antarmuka</vt:lpstr>
      <vt:lpstr>Perancangan Antarmuka</vt:lpstr>
      <vt:lpstr>Perancangan Antarmuka</vt:lpstr>
      <vt:lpstr>Perancangan Antarmuka</vt:lpstr>
      <vt:lpstr>Perancangan Antarmuka</vt:lpstr>
      <vt:lpstr>Perancangan Antarmuka</vt:lpstr>
      <vt:lpstr>Perancangan Antarmuka</vt:lpstr>
      <vt:lpstr>Perancangan Antarmuka</vt:lpstr>
      <vt:lpstr>Perancangan Antarmuka</vt:lpstr>
      <vt:lpstr>Perancangan Antarmuka</vt:lpstr>
      <vt:lpstr>Perancangan Representasi Persistensi Kelas</vt:lpstr>
      <vt:lpstr>Matriks Keruntutan</vt:lpstr>
      <vt:lpstr>Progres Implementasi </vt:lpstr>
      <vt:lpstr>Progres Implementasi </vt:lpstr>
      <vt:lpstr>Progres Implementasi</vt:lpstr>
      <vt:lpstr>Progres Implementasi</vt:lpstr>
      <vt:lpstr>Progres Implementasi</vt:lpstr>
      <vt:lpstr>Progres Implementasi</vt:lpstr>
      <vt:lpstr>Progres Implementasi</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2020-05-05T02:09:19Z</dcterms:created>
  <dcterms:modified xsi:type="dcterms:W3CDTF">2021-04-10T00:52:02Z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